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483" r:id="rId3"/>
    <p:sldId id="484" r:id="rId4"/>
    <p:sldId id="498" r:id="rId5"/>
    <p:sldId id="499" r:id="rId6"/>
    <p:sldId id="500" r:id="rId7"/>
    <p:sldId id="485" r:id="rId8"/>
    <p:sldId id="487" r:id="rId9"/>
    <p:sldId id="503" r:id="rId10"/>
    <p:sldId id="470" r:id="rId11"/>
    <p:sldId id="471" r:id="rId12"/>
    <p:sldId id="473" r:id="rId13"/>
    <p:sldId id="474" r:id="rId14"/>
    <p:sldId id="475" r:id="rId15"/>
    <p:sldId id="476" r:id="rId16"/>
    <p:sldId id="493" r:id="rId17"/>
    <p:sldId id="494" r:id="rId18"/>
    <p:sldId id="495" r:id="rId19"/>
    <p:sldId id="486" r:id="rId20"/>
    <p:sldId id="488" r:id="rId21"/>
    <p:sldId id="489" r:id="rId22"/>
    <p:sldId id="490" r:id="rId23"/>
    <p:sldId id="491" r:id="rId24"/>
    <p:sldId id="492" r:id="rId25"/>
    <p:sldId id="504" r:id="rId26"/>
    <p:sldId id="501" r:id="rId27"/>
    <p:sldId id="502" r:id="rId28"/>
    <p:sldId id="50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jubivoje Radonjic" initials="LR" lastIdx="1" clrIdx="0">
    <p:extLst>
      <p:ext uri="{19B8F6BF-5375-455C-9EA6-DF929625EA0E}">
        <p15:presenceInfo xmlns:p15="http://schemas.microsoft.com/office/powerpoint/2012/main" userId="843d8eb44af756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243"/>
    <a:srgbClr val="74BCFF"/>
    <a:srgbClr val="4472C4"/>
    <a:srgbClr val="436992"/>
    <a:srgbClr val="1E3148"/>
    <a:srgbClr val="304D6A"/>
    <a:srgbClr val="1D1F21"/>
    <a:srgbClr val="DED4D8"/>
    <a:srgbClr val="F15226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jubivoje Radonjic" userId="843d8eb44af75614" providerId="LiveId" clId="{C0FF4101-7D24-4A11-8625-0A7FD1C12824}"/>
    <pc:docChg chg="custSel delSld modSld">
      <pc:chgData name="Ljubivoje Radonjic" userId="843d8eb44af75614" providerId="LiveId" clId="{C0FF4101-7D24-4A11-8625-0A7FD1C12824}" dt="2022-06-30T04:13:52.190" v="61" actId="20577"/>
      <pc:docMkLst>
        <pc:docMk/>
      </pc:docMkLst>
      <pc:sldChg chg="del">
        <pc:chgData name="Ljubivoje Radonjic" userId="843d8eb44af75614" providerId="LiveId" clId="{C0FF4101-7D24-4A11-8625-0A7FD1C12824}" dt="2022-06-30T03:59:53.291" v="1" actId="2696"/>
        <pc:sldMkLst>
          <pc:docMk/>
          <pc:sldMk cId="1356427302" sldId="256"/>
        </pc:sldMkLst>
      </pc:sldChg>
      <pc:sldChg chg="modSp mod">
        <pc:chgData name="Ljubivoje Radonjic" userId="843d8eb44af75614" providerId="LiveId" clId="{C0FF4101-7D24-4A11-8625-0A7FD1C12824}" dt="2022-06-30T04:13:52.190" v="61" actId="20577"/>
        <pc:sldMkLst>
          <pc:docMk/>
          <pc:sldMk cId="2835028461" sldId="502"/>
        </pc:sldMkLst>
        <pc:spChg chg="mod">
          <ac:chgData name="Ljubivoje Radonjic" userId="843d8eb44af75614" providerId="LiveId" clId="{C0FF4101-7D24-4A11-8625-0A7FD1C12824}" dt="2022-06-30T04:13:52.190" v="61" actId="20577"/>
          <ac:spMkLst>
            <pc:docMk/>
            <pc:sldMk cId="2835028461" sldId="502"/>
            <ac:spMk id="12" creationId="{68758063-AD5D-0091-66B8-866B4B775CE7}"/>
          </ac:spMkLst>
        </pc:spChg>
      </pc:sldChg>
      <pc:sldChg chg="modSp mod">
        <pc:chgData name="Ljubivoje Radonjic" userId="843d8eb44af75614" providerId="LiveId" clId="{C0FF4101-7D24-4A11-8625-0A7FD1C12824}" dt="2022-06-28T22:28:13.257" v="0" actId="1076"/>
        <pc:sldMkLst>
          <pc:docMk/>
          <pc:sldMk cId="3188686824" sldId="505"/>
        </pc:sldMkLst>
        <pc:spChg chg="mod">
          <ac:chgData name="Ljubivoje Radonjic" userId="843d8eb44af75614" providerId="LiveId" clId="{C0FF4101-7D24-4A11-8625-0A7FD1C12824}" dt="2022-06-28T22:28:13.257" v="0" actId="1076"/>
          <ac:spMkLst>
            <pc:docMk/>
            <pc:sldMk cId="3188686824" sldId="505"/>
            <ac:spMk id="55" creationId="{BBE76A92-608E-3718-8826-4EBB9ECF615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7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8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4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5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'Analiza po programima'!$B$1</c:f>
              <c:strCache>
                <c:ptCount val="1"/>
                <c:pt idx="0">
                  <c:v>Broj projekata</c:v>
                </c:pt>
              </c:strCache>
            </c:strRef>
          </c:tx>
          <c:spPr>
            <a:solidFill>
              <a:srgbClr val="304D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DB5243"/>
                    </a:solidFill>
                    <a:latin typeface="Montserrat" panose="000005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'Analiza po programima'!$A$2:$A$9</c:f>
              <c:strCache>
                <c:ptCount val="8"/>
                <c:pt idx="0">
                  <c:v>Dokaz koncepta</c:v>
                </c:pt>
                <c:pt idx="1">
                  <c:v>Inovacioni vaučeri</c:v>
                </c:pt>
                <c:pt idx="2">
                  <c:v>Katapult</c:v>
                </c:pt>
                <c:pt idx="3">
                  <c:v>Pametni početak</c:v>
                </c:pt>
                <c:pt idx="4">
                  <c:v>Program ranog razvoja</c:v>
                </c:pt>
                <c:pt idx="5">
                  <c:v>Program saradnje nauke i privrede</c:v>
                </c:pt>
                <c:pt idx="6">
                  <c:v>Program sufinansiranja inovacija</c:v>
                </c:pt>
                <c:pt idx="7">
                  <c:v>Program transfera tehnologije</c:v>
                </c:pt>
              </c:strCache>
            </c:strRef>
          </c:cat>
          <c:val>
            <c:numRef>
              <c:f>'Analiza po programima'!$B$2:$B$9</c:f>
              <c:numCache>
                <c:formatCode>General</c:formatCode>
                <c:ptCount val="8"/>
                <c:pt idx="0">
                  <c:v>93</c:v>
                </c:pt>
                <c:pt idx="1">
                  <c:v>916</c:v>
                </c:pt>
                <c:pt idx="2">
                  <c:v>19</c:v>
                </c:pt>
                <c:pt idx="3">
                  <c:v>27</c:v>
                </c:pt>
                <c:pt idx="4">
                  <c:v>156</c:v>
                </c:pt>
                <c:pt idx="5">
                  <c:v>59</c:v>
                </c:pt>
                <c:pt idx="6">
                  <c:v>50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4-4CF0-9403-73EBEFA83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5720255"/>
        <c:axId val="735723167"/>
      </c:barChart>
      <c:catAx>
        <c:axId val="735720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n-US"/>
          </a:p>
        </c:txPr>
        <c:crossAx val="735723167"/>
        <c:crosses val="autoZero"/>
        <c:auto val="1"/>
        <c:lblAlgn val="ctr"/>
        <c:lblOffset val="100"/>
        <c:noMultiLvlLbl val="0"/>
      </c:catAx>
      <c:valAx>
        <c:axId val="7357231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572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'[Chart 2 in Microsoft Word]Sheet1'!$K$3</c:f>
              <c:strCache>
                <c:ptCount val="1"/>
                <c:pt idx="0">
                  <c:v>Zapadna Srbija i Šumadija</c:v>
                </c:pt>
              </c:strCache>
            </c:strRef>
          </c:tx>
          <c:spPr>
            <a:solidFill>
              <a:srgbClr val="436992"/>
            </a:solidFill>
            <a:ln>
              <a:noFill/>
            </a:ln>
            <a:effectLst/>
          </c:spPr>
          <c:invertIfNegative val="0"/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0B-4724-BF56-9974799172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2 in Microsoft Word]Sheet1'!$J$4:$J$14</c:f>
              <c:strCache>
                <c:ptCount val="11"/>
                <c:pt idx="0">
                  <c:v>Ostale grane</c:v>
                </c:pt>
                <c:pt idx="1">
                  <c:v>Medicina</c:v>
                </c:pt>
                <c:pt idx="2">
                  <c:v>Građevinarstvo</c:v>
                </c:pt>
                <c:pt idx="3">
                  <c:v>Novi materijali i nanotehnologije</c:v>
                </c:pt>
                <c:pt idx="4">
                  <c:v>Elektrotehnika i elektronika</c:v>
                </c:pt>
                <c:pt idx="5">
                  <c:v>Prirodne nauke</c:v>
                </c:pt>
                <c:pt idx="6">
                  <c:v>Energetika/Zaštita životne sredine</c:v>
                </c:pt>
                <c:pt idx="7">
                  <c:v>Biotehnologija</c:v>
                </c:pt>
                <c:pt idx="8">
                  <c:v>IKT</c:v>
                </c:pt>
                <c:pt idx="9">
                  <c:v>Poljoprivreda i prehrambena industrija</c:v>
                </c:pt>
                <c:pt idx="10">
                  <c:v>Mašinstvo i mašinski inženjering</c:v>
                </c:pt>
              </c:strCache>
            </c:strRef>
          </c:cat>
          <c:val>
            <c:numRef>
              <c:f>'[Chart 2 in Microsoft Word]Sheet1'!$K$4:$K$14</c:f>
              <c:numCache>
                <c:formatCode>0.00%</c:formatCode>
                <c:ptCount val="11"/>
                <c:pt idx="0">
                  <c:v>0</c:v>
                </c:pt>
                <c:pt idx="1">
                  <c:v>1.282051282051282E-2</c:v>
                </c:pt>
                <c:pt idx="2">
                  <c:v>2.564102564102564E-2</c:v>
                </c:pt>
                <c:pt idx="3">
                  <c:v>3.2051282051282048E-2</c:v>
                </c:pt>
                <c:pt idx="4">
                  <c:v>5.128205128205128E-2</c:v>
                </c:pt>
                <c:pt idx="5">
                  <c:v>5.128205128205128E-2</c:v>
                </c:pt>
                <c:pt idx="6">
                  <c:v>7.0512820512820512E-2</c:v>
                </c:pt>
                <c:pt idx="7">
                  <c:v>8.9743589743589744E-2</c:v>
                </c:pt>
                <c:pt idx="8">
                  <c:v>0.12179487179487179</c:v>
                </c:pt>
                <c:pt idx="9">
                  <c:v>0.21794871794871795</c:v>
                </c:pt>
                <c:pt idx="10">
                  <c:v>0.32692307692307693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0B-4724-BF56-997479917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0859440"/>
        <c:axId val="1000860688"/>
      </c:barChart>
      <c:catAx>
        <c:axId val="1000859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000860688"/>
        <c:crosses val="autoZero"/>
        <c:auto val="1"/>
        <c:lblAlgn val="ctr"/>
        <c:lblOffset val="100"/>
        <c:noMultiLvlLbl val="0"/>
      </c:catAx>
      <c:valAx>
        <c:axId val="100086068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085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'[Chart 2 in Microsoft Word]Sheet1'!$M$16</c:f>
              <c:strCache>
                <c:ptCount val="1"/>
                <c:pt idx="0">
                  <c:v>Južna i istočna Srbija</c:v>
                </c:pt>
              </c:strCache>
            </c:strRef>
          </c:tx>
          <c:spPr>
            <a:solidFill>
              <a:srgbClr val="436992"/>
            </a:solidFill>
            <a:ln>
              <a:noFill/>
            </a:ln>
            <a:effectLst/>
          </c:spPr>
          <c:invertIfNegative val="0"/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2C-4EF6-8AF8-14A08A2E3B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2 in Microsoft Word]Sheet1'!$L$17:$L$27</c:f>
              <c:strCache>
                <c:ptCount val="11"/>
                <c:pt idx="0">
                  <c:v>Novi materijali i nanotehnologije</c:v>
                </c:pt>
                <c:pt idx="1">
                  <c:v>Prirodne nauke</c:v>
                </c:pt>
                <c:pt idx="2">
                  <c:v>Energetika/Zaštita životne sredine</c:v>
                </c:pt>
                <c:pt idx="3">
                  <c:v>Medicina</c:v>
                </c:pt>
                <c:pt idx="4">
                  <c:v>Biotehnologija</c:v>
                </c:pt>
                <c:pt idx="5">
                  <c:v>Ostale grane</c:v>
                </c:pt>
                <c:pt idx="6">
                  <c:v>Elektrotehnika i elektronika</c:v>
                </c:pt>
                <c:pt idx="7">
                  <c:v>Poljoprivreda i prehrambena industrija</c:v>
                </c:pt>
                <c:pt idx="8">
                  <c:v>Građevinarstvo</c:v>
                </c:pt>
                <c:pt idx="9">
                  <c:v>IKT</c:v>
                </c:pt>
                <c:pt idx="10">
                  <c:v>Mašinstvo i mašinski inženjering</c:v>
                </c:pt>
              </c:strCache>
            </c:strRef>
          </c:cat>
          <c:val>
            <c:numRef>
              <c:f>'[Chart 2 in Microsoft Word]Sheet1'!$M$17:$M$27</c:f>
              <c:numCache>
                <c:formatCode>0.00%</c:formatCode>
                <c:ptCount val="11"/>
                <c:pt idx="0">
                  <c:v>0</c:v>
                </c:pt>
                <c:pt idx="1">
                  <c:v>7.1942446043165471E-3</c:v>
                </c:pt>
                <c:pt idx="2">
                  <c:v>3.5971223021582732E-2</c:v>
                </c:pt>
                <c:pt idx="3">
                  <c:v>3.5971223021582732E-2</c:v>
                </c:pt>
                <c:pt idx="4">
                  <c:v>4.3165467625899283E-2</c:v>
                </c:pt>
                <c:pt idx="5">
                  <c:v>4.3165467625899283E-2</c:v>
                </c:pt>
                <c:pt idx="6">
                  <c:v>5.0359712230215826E-2</c:v>
                </c:pt>
                <c:pt idx="7">
                  <c:v>8.6330935251798566E-2</c:v>
                </c:pt>
                <c:pt idx="8">
                  <c:v>0.12949640287769784</c:v>
                </c:pt>
                <c:pt idx="9">
                  <c:v>0.25899280575539568</c:v>
                </c:pt>
                <c:pt idx="10">
                  <c:v>0.30935251798561153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2C-4EF6-8AF8-14A08A2E3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80602272"/>
        <c:axId val="1080599776"/>
      </c:barChart>
      <c:catAx>
        <c:axId val="108060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080599776"/>
        <c:crosses val="autoZero"/>
        <c:auto val="1"/>
        <c:lblAlgn val="ctr"/>
        <c:lblOffset val="100"/>
        <c:noMultiLvlLbl val="0"/>
      </c:catAx>
      <c:valAx>
        <c:axId val="108059977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8060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498306524787387"/>
          <c:y val="2.5456865546257229E-2"/>
          <c:w val="0.75785491174150188"/>
          <c:h val="0.883279670127129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'Analiza po programima'!$F$24</c:f>
              <c:strCache>
                <c:ptCount val="1"/>
                <c:pt idx="0">
                  <c:v>Beograd</c:v>
                </c:pt>
              </c:strCache>
            </c:strRef>
          </c:tx>
          <c:spPr>
            <a:solidFill>
              <a:srgbClr val="74BCFF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'Analiza po programima'!$E$25:$E$32</c:f>
              <c:strCache>
                <c:ptCount val="8"/>
                <c:pt idx="0">
                  <c:v>Dokaz koncepta</c:v>
                </c:pt>
                <c:pt idx="1">
                  <c:v>Inovacioni vaučeri</c:v>
                </c:pt>
                <c:pt idx="2">
                  <c:v>Katapult</c:v>
                </c:pt>
                <c:pt idx="3">
                  <c:v>Pametni početak</c:v>
                </c:pt>
                <c:pt idx="4">
                  <c:v>Program ranog razvoja</c:v>
                </c:pt>
                <c:pt idx="5">
                  <c:v>Program saradnje nauke i privrede</c:v>
                </c:pt>
                <c:pt idx="6">
                  <c:v>Program sufinansiranja inovacija</c:v>
                </c:pt>
                <c:pt idx="7">
                  <c:v>Program transfera tehnologije</c:v>
                </c:pt>
              </c:strCache>
            </c:strRef>
          </c:cat>
          <c:val>
            <c:numRef>
              <c:f>'Analiza po programima'!$F$25:$F$32</c:f>
              <c:numCache>
                <c:formatCode>0.00%</c:formatCode>
                <c:ptCount val="8"/>
                <c:pt idx="0">
                  <c:v>0.79569892473118276</c:v>
                </c:pt>
                <c:pt idx="1">
                  <c:v>0.51965065502183405</c:v>
                </c:pt>
                <c:pt idx="2">
                  <c:v>0.89473684210526316</c:v>
                </c:pt>
                <c:pt idx="3">
                  <c:v>0.70370370370370372</c:v>
                </c:pt>
                <c:pt idx="4">
                  <c:v>0.62820512820512819</c:v>
                </c:pt>
                <c:pt idx="5">
                  <c:v>0.59322033898305082</c:v>
                </c:pt>
                <c:pt idx="6">
                  <c:v>0.52</c:v>
                </c:pt>
                <c:pt idx="7">
                  <c:v>0.79166666666666663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84-4212-92C1-0552FCD77FA2}"/>
            </c:ext>
          </c:extLst>
        </c:ser>
        <c:ser>
          <c:idx val="1"/>
          <c:order val="1"/>
          <c:tx>
            <c:strRef>
              <c:f>'Analiza po programima'!$G$24</c:f>
              <c:strCache>
                <c:ptCount val="1"/>
                <c:pt idx="0">
                  <c:v>Vojvodina</c:v>
                </c:pt>
              </c:strCache>
            </c:strRef>
          </c:tx>
          <c:spPr>
            <a:solidFill>
              <a:srgbClr val="F15226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'Analiza po programima'!$E$25:$E$32</c:f>
              <c:strCache>
                <c:ptCount val="8"/>
                <c:pt idx="0">
                  <c:v>Dokaz koncepta</c:v>
                </c:pt>
                <c:pt idx="1">
                  <c:v>Inovacioni vaučeri</c:v>
                </c:pt>
                <c:pt idx="2">
                  <c:v>Katapult</c:v>
                </c:pt>
                <c:pt idx="3">
                  <c:v>Pametni početak</c:v>
                </c:pt>
                <c:pt idx="4">
                  <c:v>Program ranog razvoja</c:v>
                </c:pt>
                <c:pt idx="5">
                  <c:v>Program saradnje nauke i privrede</c:v>
                </c:pt>
                <c:pt idx="6">
                  <c:v>Program sufinansiranja inovacija</c:v>
                </c:pt>
                <c:pt idx="7">
                  <c:v>Program transfera tehnologije</c:v>
                </c:pt>
              </c:strCache>
            </c:strRef>
          </c:cat>
          <c:val>
            <c:numRef>
              <c:f>'Analiza po programima'!$G$25:$G$32</c:f>
              <c:numCache>
                <c:formatCode>0.00%</c:formatCode>
                <c:ptCount val="8"/>
                <c:pt idx="0">
                  <c:v>0.15053763440860216</c:v>
                </c:pt>
                <c:pt idx="1">
                  <c:v>0.21724890829694324</c:v>
                </c:pt>
                <c:pt idx="2">
                  <c:v>0.10526315789473684</c:v>
                </c:pt>
                <c:pt idx="3">
                  <c:v>0.18518518518518517</c:v>
                </c:pt>
                <c:pt idx="4">
                  <c:v>0.21794871794871795</c:v>
                </c:pt>
                <c:pt idx="5">
                  <c:v>0.20338983050847459</c:v>
                </c:pt>
                <c:pt idx="6">
                  <c:v>0.24</c:v>
                </c:pt>
                <c:pt idx="7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84-4212-92C1-0552FCD77FA2}"/>
            </c:ext>
          </c:extLst>
        </c:ser>
        <c:ser>
          <c:idx val="2"/>
          <c:order val="2"/>
          <c:tx>
            <c:strRef>
              <c:f>'Analiza po programima'!$H$24</c:f>
              <c:strCache>
                <c:ptCount val="1"/>
                <c:pt idx="0">
                  <c:v>Šumadija i zapadna Srbija</c:v>
                </c:pt>
              </c:strCache>
            </c:strRef>
          </c:tx>
          <c:spPr>
            <a:solidFill>
              <a:srgbClr val="DED4D8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'Analiza po programima'!$E$25:$E$32</c:f>
              <c:strCache>
                <c:ptCount val="8"/>
                <c:pt idx="0">
                  <c:v>Dokaz koncepta</c:v>
                </c:pt>
                <c:pt idx="1">
                  <c:v>Inovacioni vaučeri</c:v>
                </c:pt>
                <c:pt idx="2">
                  <c:v>Katapult</c:v>
                </c:pt>
                <c:pt idx="3">
                  <c:v>Pametni početak</c:v>
                </c:pt>
                <c:pt idx="4">
                  <c:v>Program ranog razvoja</c:v>
                </c:pt>
                <c:pt idx="5">
                  <c:v>Program saradnje nauke i privrede</c:v>
                </c:pt>
                <c:pt idx="6">
                  <c:v>Program sufinansiranja inovacija</c:v>
                </c:pt>
                <c:pt idx="7">
                  <c:v>Program transfera tehnologije</c:v>
                </c:pt>
              </c:strCache>
            </c:strRef>
          </c:cat>
          <c:val>
            <c:numRef>
              <c:f>'Analiza po programima'!$H$25:$H$32</c:f>
              <c:numCache>
                <c:formatCode>0.00%</c:formatCode>
                <c:ptCount val="8"/>
                <c:pt idx="0">
                  <c:v>2.1505376344086023E-2</c:v>
                </c:pt>
                <c:pt idx="1">
                  <c:v>0.13864628820960698</c:v>
                </c:pt>
                <c:pt idx="2">
                  <c:v>0</c:v>
                </c:pt>
                <c:pt idx="3">
                  <c:v>3.7037037037037035E-2</c:v>
                </c:pt>
                <c:pt idx="4">
                  <c:v>7.6923076923076927E-2</c:v>
                </c:pt>
                <c:pt idx="5">
                  <c:v>0.16949152542372881</c:v>
                </c:pt>
                <c:pt idx="6">
                  <c:v>0.12</c:v>
                </c:pt>
                <c:pt idx="7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84-4212-92C1-0552FCD77FA2}"/>
            </c:ext>
          </c:extLst>
        </c:ser>
        <c:ser>
          <c:idx val="3"/>
          <c:order val="3"/>
          <c:tx>
            <c:strRef>
              <c:f>'Analiza po programima'!$I$24</c:f>
              <c:strCache>
                <c:ptCount val="1"/>
                <c:pt idx="0">
                  <c:v>Južna i istočna Srbija</c:v>
                </c:pt>
              </c:strCache>
            </c:strRef>
          </c:tx>
          <c:spPr>
            <a:solidFill>
              <a:srgbClr val="DB524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'Analiza po programima'!$E$25:$E$32</c:f>
              <c:strCache>
                <c:ptCount val="8"/>
                <c:pt idx="0">
                  <c:v>Dokaz koncepta</c:v>
                </c:pt>
                <c:pt idx="1">
                  <c:v>Inovacioni vaučeri</c:v>
                </c:pt>
                <c:pt idx="2">
                  <c:v>Katapult</c:v>
                </c:pt>
                <c:pt idx="3">
                  <c:v>Pametni početak</c:v>
                </c:pt>
                <c:pt idx="4">
                  <c:v>Program ranog razvoja</c:v>
                </c:pt>
                <c:pt idx="5">
                  <c:v>Program saradnje nauke i privrede</c:v>
                </c:pt>
                <c:pt idx="6">
                  <c:v>Program sufinansiranja inovacija</c:v>
                </c:pt>
                <c:pt idx="7">
                  <c:v>Program transfera tehnologije</c:v>
                </c:pt>
              </c:strCache>
            </c:strRef>
          </c:cat>
          <c:val>
            <c:numRef>
              <c:f>'Analiza po programima'!$I$25:$I$32</c:f>
              <c:numCache>
                <c:formatCode>0.00%</c:formatCode>
                <c:ptCount val="8"/>
                <c:pt idx="0">
                  <c:v>3.2258064516129031E-2</c:v>
                </c:pt>
                <c:pt idx="1">
                  <c:v>0.12445414847161572</c:v>
                </c:pt>
                <c:pt idx="2">
                  <c:v>0</c:v>
                </c:pt>
                <c:pt idx="3">
                  <c:v>7.407407407407407E-2</c:v>
                </c:pt>
                <c:pt idx="4">
                  <c:v>7.6923076923076927E-2</c:v>
                </c:pt>
                <c:pt idx="5">
                  <c:v>3.3898305084745763E-2</c:v>
                </c:pt>
                <c:pt idx="6">
                  <c:v>0.12</c:v>
                </c:pt>
                <c:pt idx="7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84-4212-92C1-0552FCD77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5227967"/>
        <c:axId val="725227135"/>
      </c:barChart>
      <c:catAx>
        <c:axId val="7252279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725227135"/>
        <c:crosses val="autoZero"/>
        <c:auto val="1"/>
        <c:lblAlgn val="ctr"/>
        <c:lblOffset val="100"/>
        <c:noMultiLvlLbl val="0"/>
      </c:catAx>
      <c:valAx>
        <c:axId val="725227135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725227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094343641632013E-2"/>
          <c:y val="0.11819639359508952"/>
          <c:w val="0.88134694540371805"/>
          <c:h val="0.759675216850879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04D6A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31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701-4531-B9B4-0B932DFF990B}"/>
              </c:ext>
            </c:extLst>
          </c:dPt>
          <c:dPt>
            <c:idx val="1"/>
            <c:invertIfNegative val="0"/>
            <c:bubble3D val="0"/>
            <c:spPr>
              <a:solidFill>
                <a:srgbClr val="1E31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701-4531-B9B4-0B932DFF990B}"/>
              </c:ext>
            </c:extLst>
          </c:dPt>
          <c:dPt>
            <c:idx val="2"/>
            <c:invertIfNegative val="0"/>
            <c:bubble3D val="0"/>
            <c:spPr>
              <a:solidFill>
                <a:srgbClr val="4369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01-4531-B9B4-0B932DFF990B}"/>
              </c:ext>
            </c:extLst>
          </c:dPt>
          <c:dPt>
            <c:idx val="3"/>
            <c:invertIfNegative val="0"/>
            <c:bubble3D val="0"/>
            <c:spPr>
              <a:solidFill>
                <a:srgbClr val="4369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701-4531-B9B4-0B932DFF990B}"/>
              </c:ext>
            </c:extLst>
          </c:dPt>
          <c:dPt>
            <c:idx val="4"/>
            <c:invertIfNegative val="0"/>
            <c:bubble3D val="0"/>
            <c:spPr>
              <a:solidFill>
                <a:srgbClr val="1E31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01-4531-B9B4-0B932DFF990B}"/>
              </c:ext>
            </c:extLst>
          </c:dPt>
          <c:dPt>
            <c:idx val="5"/>
            <c:invertIfNegative val="0"/>
            <c:bubble3D val="0"/>
            <c:spPr>
              <a:solidFill>
                <a:srgbClr val="4369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01-4531-B9B4-0B932DFF990B}"/>
              </c:ext>
            </c:extLst>
          </c:dPt>
          <c:dPt>
            <c:idx val="6"/>
            <c:invertIfNegative val="0"/>
            <c:bubble3D val="0"/>
            <c:spPr>
              <a:solidFill>
                <a:srgbClr val="4369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701-4531-B9B4-0B932DFF990B}"/>
              </c:ext>
            </c:extLst>
          </c:dPt>
          <c:dPt>
            <c:idx val="7"/>
            <c:invertIfNegative val="0"/>
            <c:bubble3D val="0"/>
            <c:spPr>
              <a:solidFill>
                <a:srgbClr val="4369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01-4531-B9B4-0B932DFF99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Word]Analiza po programima'!$E$13:$E$20</c:f>
              <c:strCache>
                <c:ptCount val="8"/>
                <c:pt idx="0">
                  <c:v>Dokaz koncepta</c:v>
                </c:pt>
                <c:pt idx="1">
                  <c:v>Inovacioni vaučeri</c:v>
                </c:pt>
                <c:pt idx="2">
                  <c:v>Katapult</c:v>
                </c:pt>
                <c:pt idx="3">
                  <c:v>Pametni početak</c:v>
                </c:pt>
                <c:pt idx="4">
                  <c:v>Program ranog razvoja</c:v>
                </c:pt>
                <c:pt idx="5">
                  <c:v>Program saradnje nauke i privrede</c:v>
                </c:pt>
                <c:pt idx="6">
                  <c:v>Program sufinansiranja inovacija</c:v>
                </c:pt>
                <c:pt idx="7">
                  <c:v>Program transfera tehnologije</c:v>
                </c:pt>
              </c:strCache>
            </c:strRef>
          </c:cat>
          <c:val>
            <c:numRef>
              <c:f>'[Chart in Microsoft Word]Analiza po programima'!$F$13:$F$20</c:f>
              <c:numCache>
                <c:formatCode>0.00%</c:formatCode>
                <c:ptCount val="8"/>
                <c:pt idx="0">
                  <c:v>9.6858638743455502E-2</c:v>
                </c:pt>
                <c:pt idx="1">
                  <c:v>0.62303664921465973</c:v>
                </c:pt>
                <c:pt idx="2">
                  <c:v>2.2251308900523559E-2</c:v>
                </c:pt>
                <c:pt idx="3">
                  <c:v>2.4869109947643978E-2</c:v>
                </c:pt>
                <c:pt idx="4">
                  <c:v>0.12827225130890052</c:v>
                </c:pt>
                <c:pt idx="5">
                  <c:v>4.581151832460733E-2</c:v>
                </c:pt>
                <c:pt idx="6">
                  <c:v>3.4031413612565446E-2</c:v>
                </c:pt>
                <c:pt idx="7">
                  <c:v>2.4869109947643978E-2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01-4531-B9B4-0B932DFF9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0857776"/>
        <c:axId val="1000861936"/>
      </c:barChart>
      <c:catAx>
        <c:axId val="100085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000861936"/>
        <c:crosses val="autoZero"/>
        <c:auto val="1"/>
        <c:lblAlgn val="ctr"/>
        <c:lblOffset val="100"/>
        <c:noMultiLvlLbl val="0"/>
      </c:catAx>
      <c:valAx>
        <c:axId val="1000861936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1000857776"/>
        <c:crosses val="max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Word]Analiza po programima'!$G$12</c:f>
              <c:strCache>
                <c:ptCount val="1"/>
                <c:pt idx="0">
                  <c:v>Vojvodina</c:v>
                </c:pt>
              </c:strCache>
            </c:strRef>
          </c:tx>
          <c:spPr>
            <a:solidFill>
              <a:srgbClr val="43699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E31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9B-4DA4-A571-F5F874198CC8}"/>
              </c:ext>
            </c:extLst>
          </c:dPt>
          <c:dPt>
            <c:idx val="4"/>
            <c:invertIfNegative val="0"/>
            <c:bubble3D val="0"/>
            <c:spPr>
              <a:solidFill>
                <a:srgbClr val="1E31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B9B-4DA4-A571-F5F874198C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Word]Analiza po programima'!$E$13:$E$20</c:f>
              <c:strCache>
                <c:ptCount val="8"/>
                <c:pt idx="0">
                  <c:v>Dokaz koncepta</c:v>
                </c:pt>
                <c:pt idx="1">
                  <c:v>Inovacioni vaučeri</c:v>
                </c:pt>
                <c:pt idx="2">
                  <c:v>Katapult</c:v>
                </c:pt>
                <c:pt idx="3">
                  <c:v>Pametni početak</c:v>
                </c:pt>
                <c:pt idx="4">
                  <c:v>Program ranog razvoja</c:v>
                </c:pt>
                <c:pt idx="5">
                  <c:v>Program saradnje nauke i privrede</c:v>
                </c:pt>
                <c:pt idx="6">
                  <c:v>Program sufinansiranja inovacija</c:v>
                </c:pt>
                <c:pt idx="7">
                  <c:v>Program transfera tehnologije</c:v>
                </c:pt>
              </c:strCache>
            </c:strRef>
          </c:cat>
          <c:val>
            <c:numRef>
              <c:f>'[Chart in Microsoft Word]Analiza po programima'!$G$13:$G$20</c:f>
              <c:numCache>
                <c:formatCode>0.00%</c:formatCode>
                <c:ptCount val="8"/>
                <c:pt idx="0">
                  <c:v>4.9822064056939501E-2</c:v>
                </c:pt>
                <c:pt idx="1">
                  <c:v>0.70818505338078297</c:v>
                </c:pt>
                <c:pt idx="2">
                  <c:v>7.1174377224199285E-3</c:v>
                </c:pt>
                <c:pt idx="3">
                  <c:v>1.7793594306049824E-2</c:v>
                </c:pt>
                <c:pt idx="4">
                  <c:v>0.12099644128113879</c:v>
                </c:pt>
                <c:pt idx="5">
                  <c:v>4.2704626334519574E-2</c:v>
                </c:pt>
                <c:pt idx="6">
                  <c:v>4.2704626334519574E-2</c:v>
                </c:pt>
                <c:pt idx="7">
                  <c:v>1.0676156583629894E-2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B-4DA4-A571-F5F874198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0857776"/>
        <c:axId val="1000861936"/>
      </c:barChart>
      <c:catAx>
        <c:axId val="100085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000861936"/>
        <c:crosses val="autoZero"/>
        <c:auto val="1"/>
        <c:lblAlgn val="ctr"/>
        <c:lblOffset val="100"/>
        <c:noMultiLvlLbl val="0"/>
      </c:catAx>
      <c:valAx>
        <c:axId val="100086193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0085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Word]Analiza po programima'!$H$12</c:f>
              <c:strCache>
                <c:ptCount val="1"/>
                <c:pt idx="0">
                  <c:v>Šumadija i zapadna Srbija</c:v>
                </c:pt>
              </c:strCache>
            </c:strRef>
          </c:tx>
          <c:spPr>
            <a:solidFill>
              <a:srgbClr val="43699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E31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47-4BDA-A710-16325EFB45B0}"/>
              </c:ext>
            </c:extLst>
          </c:dPt>
          <c:dPt>
            <c:idx val="4"/>
            <c:invertIfNegative val="0"/>
            <c:bubble3D val="0"/>
            <c:spPr>
              <a:solidFill>
                <a:srgbClr val="1E31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447-4BDA-A710-16325EFB45B0}"/>
              </c:ext>
            </c:extLst>
          </c:dPt>
          <c:dPt>
            <c:idx val="5"/>
            <c:invertIfNegative val="0"/>
            <c:bubble3D val="0"/>
            <c:spPr>
              <a:solidFill>
                <a:srgbClr val="1E31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47-4BDA-A710-16325EFB45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Word]Analiza po programima'!$E$13:$E$20</c:f>
              <c:strCache>
                <c:ptCount val="8"/>
                <c:pt idx="0">
                  <c:v>Dokaz koncepta</c:v>
                </c:pt>
                <c:pt idx="1">
                  <c:v>Inovacioni vaučeri</c:v>
                </c:pt>
                <c:pt idx="2">
                  <c:v>Katapult</c:v>
                </c:pt>
                <c:pt idx="3">
                  <c:v>Pametni početak</c:v>
                </c:pt>
                <c:pt idx="4">
                  <c:v>Program ranog razvoja</c:v>
                </c:pt>
                <c:pt idx="5">
                  <c:v>Program saradnje nauke i privrede</c:v>
                </c:pt>
                <c:pt idx="6">
                  <c:v>Program sufinansiranja inovacija</c:v>
                </c:pt>
                <c:pt idx="7">
                  <c:v>Program transfera tehnologije</c:v>
                </c:pt>
              </c:strCache>
            </c:strRef>
          </c:cat>
          <c:val>
            <c:numRef>
              <c:f>'[Chart in Microsoft Word]Analiza po programima'!$H$13:$H$20</c:f>
              <c:numCache>
                <c:formatCode>0.00%</c:formatCode>
                <c:ptCount val="8"/>
                <c:pt idx="0">
                  <c:v>1.2578616352201259E-2</c:v>
                </c:pt>
                <c:pt idx="1">
                  <c:v>0.79874213836477992</c:v>
                </c:pt>
                <c:pt idx="2">
                  <c:v>0</c:v>
                </c:pt>
                <c:pt idx="3">
                  <c:v>6.2893081761006293E-3</c:v>
                </c:pt>
                <c:pt idx="4">
                  <c:v>7.5471698113207544E-2</c:v>
                </c:pt>
                <c:pt idx="5">
                  <c:v>6.2893081761006289E-2</c:v>
                </c:pt>
                <c:pt idx="6">
                  <c:v>3.7735849056603772E-2</c:v>
                </c:pt>
                <c:pt idx="7">
                  <c:v>6.2893081761006293E-3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47-4BDA-A710-16325EFB4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0857776"/>
        <c:axId val="1000861936"/>
      </c:barChart>
      <c:catAx>
        <c:axId val="100085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000861936"/>
        <c:crosses val="autoZero"/>
        <c:auto val="1"/>
        <c:lblAlgn val="ctr"/>
        <c:lblOffset val="100"/>
        <c:noMultiLvlLbl val="0"/>
      </c:catAx>
      <c:valAx>
        <c:axId val="100086193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00857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Word]Analiza po programima'!$I$12</c:f>
              <c:strCache>
                <c:ptCount val="1"/>
                <c:pt idx="0">
                  <c:v>Južna i istočna Srbija</c:v>
                </c:pt>
              </c:strCache>
            </c:strRef>
          </c:tx>
          <c:spPr>
            <a:solidFill>
              <a:srgbClr val="43699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E31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B0-4BAE-A7EF-D21843B3DB13}"/>
              </c:ext>
            </c:extLst>
          </c:dPt>
          <c:dPt>
            <c:idx val="4"/>
            <c:invertIfNegative val="0"/>
            <c:bubble3D val="0"/>
            <c:spPr>
              <a:solidFill>
                <a:srgbClr val="1E31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1B0-4BAE-A7EF-D21843B3DB13}"/>
              </c:ext>
            </c:extLst>
          </c:dPt>
          <c:dPt>
            <c:idx val="6"/>
            <c:invertIfNegative val="0"/>
            <c:bubble3D val="0"/>
            <c:spPr>
              <a:solidFill>
                <a:srgbClr val="1E31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B0-4BAE-A7EF-D21843B3DB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Word]Analiza po programima'!$E$13:$E$20</c:f>
              <c:strCache>
                <c:ptCount val="8"/>
                <c:pt idx="0">
                  <c:v>Dokaz koncepta</c:v>
                </c:pt>
                <c:pt idx="1">
                  <c:v>Inovacioni vaučeri</c:v>
                </c:pt>
                <c:pt idx="2">
                  <c:v>Katapult</c:v>
                </c:pt>
                <c:pt idx="3">
                  <c:v>Pametni početak</c:v>
                </c:pt>
                <c:pt idx="4">
                  <c:v>Program ranog razvoja</c:v>
                </c:pt>
                <c:pt idx="5">
                  <c:v>Program saradnje nauke i privrede</c:v>
                </c:pt>
                <c:pt idx="6">
                  <c:v>Program sufinansiranja inovacija</c:v>
                </c:pt>
                <c:pt idx="7">
                  <c:v>Program transfera tehnologije</c:v>
                </c:pt>
              </c:strCache>
            </c:strRef>
          </c:cat>
          <c:val>
            <c:numRef>
              <c:f>'[Chart in Microsoft Word]Analiza po programima'!$I$13:$I$20</c:f>
              <c:numCache>
                <c:formatCode>0.00%</c:formatCode>
                <c:ptCount val="8"/>
                <c:pt idx="0">
                  <c:v>2.1428571428571429E-2</c:v>
                </c:pt>
                <c:pt idx="1">
                  <c:v>0.81428571428571428</c:v>
                </c:pt>
                <c:pt idx="2">
                  <c:v>0</c:v>
                </c:pt>
                <c:pt idx="3">
                  <c:v>1.4285714285714285E-2</c:v>
                </c:pt>
                <c:pt idx="4">
                  <c:v>8.5714285714285715E-2</c:v>
                </c:pt>
                <c:pt idx="5">
                  <c:v>1.4285714285714285E-2</c:v>
                </c:pt>
                <c:pt idx="6">
                  <c:v>4.2857142857142858E-2</c:v>
                </c:pt>
                <c:pt idx="7">
                  <c:v>7.1428571428571426E-3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B0-4BAE-A7EF-D21843B3D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0857776"/>
        <c:axId val="1000861936"/>
      </c:barChart>
      <c:catAx>
        <c:axId val="100085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000861936"/>
        <c:crosses val="autoZero"/>
        <c:auto val="1"/>
        <c:lblAlgn val="ctr"/>
        <c:lblOffset val="100"/>
        <c:noMultiLvlLbl val="0"/>
      </c:catAx>
      <c:valAx>
        <c:axId val="100086193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0085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'Analiza po programima'!$E$223</c:f>
              <c:strCache>
                <c:ptCount val="1"/>
                <c:pt idx="0">
                  <c:v>Svi regioni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369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CD0-4543-9482-49CD65C309A8}"/>
              </c:ext>
            </c:extLst>
          </c:dPt>
          <c:dPt>
            <c:idx val="1"/>
            <c:invertIfNegative val="0"/>
            <c:bubble3D val="0"/>
            <c:spPr>
              <a:solidFill>
                <a:srgbClr val="74B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D0-4543-9482-49CD65C309A8}"/>
              </c:ext>
            </c:extLst>
          </c:dPt>
          <c:dPt>
            <c:idx val="2"/>
            <c:invertIfNegative val="0"/>
            <c:bubble3D val="0"/>
            <c:spPr>
              <a:solidFill>
                <a:srgbClr val="4369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CD0-4543-9482-49CD65C309A8}"/>
              </c:ext>
            </c:extLst>
          </c:dPt>
          <c:dPt>
            <c:idx val="3"/>
            <c:invertIfNegative val="0"/>
            <c:bubble3D val="0"/>
            <c:spPr>
              <a:solidFill>
                <a:srgbClr val="74B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D0-4543-9482-49CD65C309A8}"/>
              </c:ext>
            </c:extLst>
          </c:dPt>
          <c:dPt>
            <c:idx val="4"/>
            <c:invertIfNegative val="0"/>
            <c:bubble3D val="0"/>
            <c:spPr>
              <a:solidFill>
                <a:srgbClr val="1E31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CD0-4543-9482-49CD65C309A8}"/>
              </c:ext>
            </c:extLst>
          </c:dPt>
          <c:dPt>
            <c:idx val="5"/>
            <c:invertIfNegative val="0"/>
            <c:bubble3D val="0"/>
            <c:spPr>
              <a:solidFill>
                <a:srgbClr val="1E31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D0-4543-9482-49CD65C309A8}"/>
              </c:ext>
            </c:extLst>
          </c:dPt>
          <c:dPt>
            <c:idx val="6"/>
            <c:invertIfNegative val="0"/>
            <c:bubble3D val="0"/>
            <c:spPr>
              <a:solidFill>
                <a:srgbClr val="74B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CD0-4543-9482-49CD65C309A8}"/>
              </c:ext>
            </c:extLst>
          </c:dPt>
          <c:dPt>
            <c:idx val="7"/>
            <c:invertIfNegative val="0"/>
            <c:bubble3D val="0"/>
            <c:spPr>
              <a:solidFill>
                <a:srgbClr val="74B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D0-4543-9482-49CD65C309A8}"/>
              </c:ext>
            </c:extLst>
          </c:dPt>
          <c:dPt>
            <c:idx val="8"/>
            <c:invertIfNegative val="0"/>
            <c:bubble3D val="0"/>
            <c:spPr>
              <a:solidFill>
                <a:srgbClr val="304D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CD0-4543-9482-49CD65C309A8}"/>
              </c:ext>
            </c:extLst>
          </c:dPt>
          <c:dPt>
            <c:idx val="9"/>
            <c:invertIfNegative val="0"/>
            <c:bubble3D val="0"/>
            <c:spPr>
              <a:solidFill>
                <a:srgbClr val="4369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CD0-4543-9482-49CD65C309A8}"/>
              </c:ext>
            </c:extLst>
          </c:dPt>
          <c:dPt>
            <c:idx val="10"/>
            <c:invertIfNegative val="0"/>
            <c:bubble3D val="0"/>
            <c:spPr>
              <a:solidFill>
                <a:srgbClr val="74B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CD0-4543-9482-49CD65C309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'Analiza po programima'!$F$218:$P$218</c:f>
              <c:strCache>
                <c:ptCount val="11"/>
                <c:pt idx="0">
                  <c:v>Biotehnologija</c:v>
                </c:pt>
                <c:pt idx="1">
                  <c:v>Elektrotehnika i elektronika</c:v>
                </c:pt>
                <c:pt idx="2">
                  <c:v>Energetika/Zaštita životne sredine</c:v>
                </c:pt>
                <c:pt idx="3">
                  <c:v>Građevinarstvo</c:v>
                </c:pt>
                <c:pt idx="4">
                  <c:v>IKT</c:v>
                </c:pt>
                <c:pt idx="5">
                  <c:v>Mašinstvo i mašinski inžinjering</c:v>
                </c:pt>
                <c:pt idx="6">
                  <c:v>Medicina</c:v>
                </c:pt>
                <c:pt idx="7">
                  <c:v>Novi materijali i nanotehnologije</c:v>
                </c:pt>
                <c:pt idx="8">
                  <c:v>Poljoprivreda i prehrambena industrija</c:v>
                </c:pt>
                <c:pt idx="9">
                  <c:v>Prirodne nauke</c:v>
                </c:pt>
                <c:pt idx="10">
                  <c:v>Ostale grane</c:v>
                </c:pt>
              </c:strCache>
            </c:strRef>
          </c:cat>
          <c:val>
            <c:numRef>
              <c:f>'Analiza po programima'!$F$223:$P$223</c:f>
              <c:numCache>
                <c:formatCode>0.00%</c:formatCode>
                <c:ptCount val="11"/>
                <c:pt idx="0">
                  <c:v>7.6634109691960925E-2</c:v>
                </c:pt>
                <c:pt idx="1">
                  <c:v>3.9068369646882047E-2</c:v>
                </c:pt>
                <c:pt idx="2">
                  <c:v>6.9872276483846738E-2</c:v>
                </c:pt>
                <c:pt idx="3">
                  <c:v>2.7798647633358379E-2</c:v>
                </c:pt>
                <c:pt idx="4">
                  <c:v>0.22539444027047334</c:v>
                </c:pt>
                <c:pt idx="5">
                  <c:v>0.22389181066867017</c:v>
                </c:pt>
                <c:pt idx="6">
                  <c:v>2.3290758827948909E-2</c:v>
                </c:pt>
                <c:pt idx="7">
                  <c:v>1.8782870022539443E-2</c:v>
                </c:pt>
                <c:pt idx="8">
                  <c:v>0.15477084898572502</c:v>
                </c:pt>
                <c:pt idx="9">
                  <c:v>0.10894064613072878</c:v>
                </c:pt>
                <c:pt idx="10">
                  <c:v>3.1555221637866268E-2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CD0-4543-9482-49CD65C30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90095615"/>
        <c:axId val="890083967"/>
      </c:barChart>
      <c:valAx>
        <c:axId val="890083967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890095615"/>
        <c:crosses val="autoZero"/>
        <c:crossBetween val="between"/>
      </c:valAx>
      <c:catAx>
        <c:axId val="890095615"/>
        <c:scaling>
          <c:orientation val="maxMin"/>
        </c:scaling>
        <c:delete val="0"/>
        <c:axPos val="l"/>
        <c:numFmt formatCode="0.0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890083967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'[Chart 2 in Microsoft Word]Sheet1'!$C$3</c:f>
              <c:strCache>
                <c:ptCount val="1"/>
                <c:pt idx="0">
                  <c:v>Beograd</c:v>
                </c:pt>
              </c:strCache>
            </c:strRef>
          </c:tx>
          <c:spPr>
            <a:solidFill>
              <a:srgbClr val="4369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2 in Microsoft Word]Sheet1'!$B$4:$B$14</c:f>
              <c:strCache>
                <c:ptCount val="11"/>
                <c:pt idx="0">
                  <c:v>Građevinarstvo</c:v>
                </c:pt>
                <c:pt idx="1">
                  <c:v>Novi materijali i nanotehnologije</c:v>
                </c:pt>
                <c:pt idx="2">
                  <c:v>Medicina</c:v>
                </c:pt>
                <c:pt idx="3">
                  <c:v>Elektrotehnika i elektronika</c:v>
                </c:pt>
                <c:pt idx="4">
                  <c:v>Ostale grane</c:v>
                </c:pt>
                <c:pt idx="5">
                  <c:v>Biotehnologija</c:v>
                </c:pt>
                <c:pt idx="6">
                  <c:v>Energetika/Zaštita životne sredine</c:v>
                </c:pt>
                <c:pt idx="7">
                  <c:v>Poljoprivreda i prehrambena industrija</c:v>
                </c:pt>
                <c:pt idx="8">
                  <c:v>Prirodne nauke</c:v>
                </c:pt>
                <c:pt idx="9">
                  <c:v>Mašinstvo i mašinski inženjering</c:v>
                </c:pt>
                <c:pt idx="10">
                  <c:v>IKT</c:v>
                </c:pt>
              </c:strCache>
            </c:strRef>
          </c:cat>
          <c:val>
            <c:numRef>
              <c:f>'[Chart 2 in Microsoft Word]Sheet1'!$C$4:$C$14</c:f>
              <c:numCache>
                <c:formatCode>0.00%</c:formatCode>
                <c:ptCount val="11"/>
                <c:pt idx="0">
                  <c:v>1.4511873350923483E-2</c:v>
                </c:pt>
                <c:pt idx="1">
                  <c:v>2.3746701846965697E-2</c:v>
                </c:pt>
                <c:pt idx="2">
                  <c:v>2.5065963060686015E-2</c:v>
                </c:pt>
                <c:pt idx="3">
                  <c:v>4.221635883905013E-2</c:v>
                </c:pt>
                <c:pt idx="4">
                  <c:v>4.3535620052770452E-2</c:v>
                </c:pt>
                <c:pt idx="5">
                  <c:v>6.0686015831134567E-2</c:v>
                </c:pt>
                <c:pt idx="6">
                  <c:v>6.9920844327176782E-2</c:v>
                </c:pt>
                <c:pt idx="7">
                  <c:v>0.11081794195250659</c:v>
                </c:pt>
                <c:pt idx="8">
                  <c:v>0.14511873350923482</c:v>
                </c:pt>
                <c:pt idx="9">
                  <c:v>0.22559366754617413</c:v>
                </c:pt>
                <c:pt idx="10">
                  <c:v>0.23878627968337732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B3-48E8-A243-B2A56B290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40609136"/>
        <c:axId val="1140610800"/>
      </c:barChart>
      <c:catAx>
        <c:axId val="1140609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140610800"/>
        <c:crosses val="autoZero"/>
        <c:auto val="1"/>
        <c:lblAlgn val="ctr"/>
        <c:lblOffset val="100"/>
        <c:noMultiLvlLbl val="0"/>
      </c:catAx>
      <c:valAx>
        <c:axId val="1140610800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14060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'[Chart 2 in Microsoft Word]Sheet1'!$F$16</c:f>
              <c:strCache>
                <c:ptCount val="1"/>
                <c:pt idx="0">
                  <c:v>Vojvodina</c:v>
                </c:pt>
              </c:strCache>
            </c:strRef>
          </c:tx>
          <c:spPr>
            <a:solidFill>
              <a:srgbClr val="436992"/>
            </a:solidFill>
            <a:ln>
              <a:noFill/>
            </a:ln>
            <a:effectLst/>
          </c:spPr>
          <c:invertIfNegative val="0"/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02-4857-9F7A-31127F262F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2 in Microsoft Word]Sheet1'!$E$17:$E$27</c:f>
              <c:strCache>
                <c:ptCount val="11"/>
                <c:pt idx="0">
                  <c:v>Novi materijali i nanotehnologije</c:v>
                </c:pt>
                <c:pt idx="1">
                  <c:v>Ostale grane</c:v>
                </c:pt>
                <c:pt idx="2">
                  <c:v>Građevinarstvo</c:v>
                </c:pt>
                <c:pt idx="3">
                  <c:v>Elektrotehnika i elektronika</c:v>
                </c:pt>
                <c:pt idx="4">
                  <c:v>Medicina</c:v>
                </c:pt>
                <c:pt idx="5">
                  <c:v>Energetika/Zaštita životne sredine</c:v>
                </c:pt>
                <c:pt idx="6">
                  <c:v>Prirodne nauke</c:v>
                </c:pt>
                <c:pt idx="7">
                  <c:v>Mašinstvo i mašinski inženjering</c:v>
                </c:pt>
                <c:pt idx="8">
                  <c:v>Biotehnologija</c:v>
                </c:pt>
                <c:pt idx="9">
                  <c:v>IKT</c:v>
                </c:pt>
                <c:pt idx="10">
                  <c:v>Poljoprivreda i prehrambena industrija</c:v>
                </c:pt>
              </c:strCache>
            </c:strRef>
          </c:cat>
          <c:val>
            <c:numRef>
              <c:f>'[Chart 2 in Microsoft Word]Sheet1'!$F$17:$F$27</c:f>
              <c:numCache>
                <c:formatCode>0.00%</c:formatCode>
                <c:ptCount val="11"/>
                <c:pt idx="0">
                  <c:v>7.1942446043165471E-3</c:v>
                </c:pt>
                <c:pt idx="1">
                  <c:v>1.0791366906474821E-2</c:v>
                </c:pt>
                <c:pt idx="2">
                  <c:v>1.4388489208633094E-2</c:v>
                </c:pt>
                <c:pt idx="3">
                  <c:v>1.7985611510791366E-2</c:v>
                </c:pt>
                <c:pt idx="4">
                  <c:v>1.7985611510791366E-2</c:v>
                </c:pt>
                <c:pt idx="5">
                  <c:v>8.6330935251798566E-2</c:v>
                </c:pt>
                <c:pt idx="6">
                  <c:v>9.3525179856115109E-2</c:v>
                </c:pt>
                <c:pt idx="7">
                  <c:v>0.11870503597122302</c:v>
                </c:pt>
                <c:pt idx="8">
                  <c:v>0.12949640287769784</c:v>
                </c:pt>
                <c:pt idx="9">
                  <c:v>0.23021582733812951</c:v>
                </c:pt>
                <c:pt idx="10">
                  <c:v>0.2733812949640288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2-4857-9F7A-31127F262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0820336"/>
        <c:axId val="1000814512"/>
      </c:barChart>
      <c:catAx>
        <c:axId val="1000820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000814512"/>
        <c:crosses val="autoZero"/>
        <c:auto val="1"/>
        <c:lblAlgn val="ctr"/>
        <c:lblOffset val="100"/>
        <c:noMultiLvlLbl val="0"/>
      </c:catAx>
      <c:valAx>
        <c:axId val="100081451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082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63C71-42F3-4C7D-B571-79A9313D1E0D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D35D7-FE4C-4C8E-BED8-08C3D36D7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81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13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31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90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80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50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448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247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15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06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20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5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764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3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10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71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69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55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839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7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4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09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49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48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807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2DD75-8EA1-460C-A6B8-A0D31B9CDA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1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E340-A83E-A275-8EE7-D06C9201B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F32E2-6252-CAB6-E680-35F0B8168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ED7E5-7D54-1681-B0CA-9926BCA29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9998-D67A-4EB3-883A-DEC890CB6899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AD795-28BC-F777-74D9-41E5B43F1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64F79-990D-D0EF-B047-62D01999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3505-F342-4CFA-BD64-72DBFA07A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21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FA68-6CC0-3BA6-0CED-E21E154E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58D453-676B-EA84-F025-8C84FF385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EB0F7-2018-D9AE-4BB6-AFB0F4127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9998-D67A-4EB3-883A-DEC890CB6899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8A7CD-2882-0C0E-E8C4-2BE95770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65253-2690-130C-0E3B-91DA933A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3505-F342-4CFA-BD64-72DBFA07A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32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B444A5-F5A5-F96D-151B-7B5565A80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AB779-3DEA-D975-C4C6-024D04A88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F5C74-1D36-B0D7-AA9E-79741B9D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9998-D67A-4EB3-883A-DEC890CB6899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43884-7E17-AEFC-C6EE-09A1D0CE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1614A-CF52-43CD-E1A0-6ECA4FD2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3505-F342-4CFA-BD64-72DBFA07A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60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2AFB0-E76A-4994-89CE-27AD661C9FD0}" type="datetimeFigureOut">
              <a:rPr lang="sr-Latn-RS"/>
              <a:pPr>
                <a:defRPr/>
              </a:pPr>
              <a:t>30.6.2022.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DFC69-7640-4B61-B589-E134A6D554BE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20483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45BDA-031C-4FA1-98A8-E7A58DB0FECB}" type="datetimeFigureOut">
              <a:rPr lang="sr-Latn-RS"/>
              <a:pPr>
                <a:defRPr/>
              </a:pPr>
              <a:t>30.6.2022.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6400-81CE-4C7F-97FA-5F6ED984BBCE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73301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7E823-5F09-418C-A2DE-9EE9AACBD8DD}" type="datetimeFigureOut">
              <a:rPr lang="sr-Latn-RS"/>
              <a:pPr>
                <a:defRPr/>
              </a:pPr>
              <a:t>30.6.2022.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73F4B-147B-42F3-8C80-7BA5399EBCED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2464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A745-E956-4BEE-AE03-AE10F0D41A9C}" type="datetimeFigureOut">
              <a:rPr lang="sr-Latn-RS"/>
              <a:pPr>
                <a:defRPr/>
              </a:pPr>
              <a:t>30.6.2022.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DA059-BC91-4CE1-8256-41F892D4E76B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16600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5ADD7-20A2-42E8-8A63-EAECD2134607}" type="datetimeFigureOut">
              <a:rPr lang="sr-Latn-RS"/>
              <a:pPr>
                <a:defRPr/>
              </a:pPr>
              <a:t>30.6.2022.</a:t>
            </a:fld>
            <a:endParaRPr lang="sr-Latn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21470-A3A4-4214-8825-5180D03A3044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57757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33C7F-18F2-49E2-A4F5-DF8E5C684A15}" type="datetimeFigureOut">
              <a:rPr lang="sr-Latn-RS"/>
              <a:pPr>
                <a:defRPr/>
              </a:pPr>
              <a:t>30.6.2022.</a:t>
            </a:fld>
            <a:endParaRPr 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2471F-D9DE-4F57-8D0B-571B405210EA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85167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83FB-6C8F-4B9B-9ED4-0757138E9019}" type="datetimeFigureOut">
              <a:rPr lang="sr-Latn-RS"/>
              <a:pPr>
                <a:defRPr/>
              </a:pPr>
              <a:t>30.6.2022.</a:t>
            </a:fld>
            <a:endParaRPr lang="sr-Latn-R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52469-B356-4D27-9F9A-70C6BDB77881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02009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D5C5-8429-4187-A7D9-616626507987}" type="datetimeFigureOut">
              <a:rPr lang="sr-Latn-RS"/>
              <a:pPr>
                <a:defRPr/>
              </a:pPr>
              <a:t>30.6.2022.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E47D-7AE4-4CC8-AE67-F0635C58C021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1937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31B3E-E38E-A3C0-EA3A-4F8C913C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D6F3-6B5D-4239-28E9-7438AB95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8A43E-5B4E-596A-CC78-B932D940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9998-D67A-4EB3-883A-DEC890CB6899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3ECE0-14B9-0232-3EF0-7346F863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185A5-3091-A525-A4FC-114231C1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3505-F342-4CFA-BD64-72DBFA07A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198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R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4EFF0-94E2-4400-ADAD-5A460041AFB9}" type="datetimeFigureOut">
              <a:rPr lang="sr-Latn-RS"/>
              <a:pPr>
                <a:defRPr/>
              </a:pPr>
              <a:t>30.6.2022.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525E2-8D2D-4B80-A83D-533AC6A0023F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61979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45643-43D5-495D-AB6A-FEA5E40CE6B2}" type="datetimeFigureOut">
              <a:rPr lang="sr-Latn-RS"/>
              <a:pPr>
                <a:defRPr/>
              </a:pPr>
              <a:t>30.6.2022.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CCD74-1DE3-46A6-9D2A-0B2D2AC1CD57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27671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EDF67-F4C5-40FD-A71E-D77ECC8265E7}" type="datetimeFigureOut">
              <a:rPr lang="sr-Latn-RS"/>
              <a:pPr>
                <a:defRPr/>
              </a:pPr>
              <a:t>30.6.2022.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E879A-12C8-431D-B59B-F3EADD02701D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345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28B0D-5E8B-B598-E79F-79CD59F7F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6D3F4-4D2F-D2A8-97DE-7F95A22F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006AB-0BCF-BE7F-854E-9D641A59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9998-D67A-4EB3-883A-DEC890CB6899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3821A-C213-AD8E-4ED8-64D93AD5F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2B703-1479-8324-C066-CC8D8E126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3505-F342-4CFA-BD64-72DBFA07A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57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500F7-6B21-D907-349F-4F9D4099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CAE0D-98BC-1E11-5342-E43815B87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F3857-A245-5BFF-6F13-8B53D2039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BA6A1-043E-B56D-3C01-632B5BCB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9998-D67A-4EB3-883A-DEC890CB6899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2DBAF-5468-8D58-51BD-7FE3F87A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8167F-43DF-A429-8BAB-D43306C4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3505-F342-4CFA-BD64-72DBFA07A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82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C067-5720-F8B7-7F15-AB0B341C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FA8E3-5A5C-841E-BEAC-A3FF8B148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11E21-07E1-1407-8A8C-D82D0D46F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CF8FB-43FD-38B3-99B1-D2F51718E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1F6F0F-FA30-0F57-8B35-4AECA4D23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73155A-7F33-1183-B78F-7538915A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9998-D67A-4EB3-883A-DEC890CB6899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A0A503-1ABE-32E0-E83A-75BB0570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9C9B8B-2E60-6188-9A79-A69BBF3D7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3505-F342-4CFA-BD64-72DBFA07A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79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08ED-9275-003C-DFC1-A9E11F81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163C5A-B0EF-ED81-C865-8D2EA04B0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9998-D67A-4EB3-883A-DEC890CB6899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76E6E-B0B7-89B9-99D5-499D9C0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885B3-8380-2BBD-A6F7-93FF76A3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3505-F342-4CFA-BD64-72DBFA07A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71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4087CF-7564-CB10-7DA2-F4833410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9998-D67A-4EB3-883A-DEC890CB6899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42A3E4-DC6C-2E44-5BB7-F3514CED5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9120B-24F8-1268-EEEE-EC15B55E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3505-F342-4CFA-BD64-72DBFA07A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35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6C969-69D0-3D51-F623-25E5C051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C3D4C-46DB-ABFC-D31D-F54AB3427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FB9F5-F222-17DD-3C87-366686644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1B7C3-E0B5-C03F-6F89-5DC7CC284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9998-D67A-4EB3-883A-DEC890CB6899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CE55F-F8F5-469E-1A32-D3DF6251B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CCFF0-3189-5C5D-FBEC-DF0341D2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3505-F342-4CFA-BD64-72DBFA07A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44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4C68-E26C-DA3D-4FAA-1A77EA0B1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9FFAD1-5B53-18E5-F2E6-22EB061E8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43B54-AEC9-3C4B-692B-9AF77A6B1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1DC45-09EC-9F9F-8C69-DF91B56A8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9998-D67A-4EB3-883A-DEC890CB6899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DEC91-D4AF-3E1B-BA10-5C94DF8E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DB05E-27A4-36F4-BEE0-19CFC56FE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3505-F342-4CFA-BD64-72DBFA07A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79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DC16A-AE20-AD2E-D688-F096E5BE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AF7C2-4121-894B-4AAD-F5FE85EE0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23D02-9968-552E-D44F-F29425824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99998-D67A-4EB3-883A-DEC890CB6899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5874F-C081-9197-0BD4-77B9F6071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796C6-2A1D-B220-DD29-1938BABC5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3505-F342-4CFA-BD64-72DBFA07A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38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27028F-BE68-4A35-B6EF-93E50D9376DC}" type="datetimeFigureOut">
              <a:rPr lang="sr-Latn-RS"/>
              <a:pPr>
                <a:defRPr/>
              </a:pPr>
              <a:t>30.6.2022.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A982B2-895D-480C-ABCB-741E533E7DA7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2659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9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10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1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67E4B2-EF0E-4D24-9E05-64E94EC5E5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3" b="265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97BF4D2-F513-4344-7F84-482463150535}"/>
              </a:ext>
            </a:extLst>
          </p:cNvPr>
          <p:cNvSpPr txBox="1"/>
          <p:nvPr/>
        </p:nvSpPr>
        <p:spPr>
          <a:xfrm>
            <a:off x="572433" y="6259859"/>
            <a:ext cx="32623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Jun, 2022.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8" name="Picture 24">
            <a:extLst>
              <a:ext uri="{FF2B5EF4-FFF2-40B4-BE49-F238E27FC236}">
                <a16:creationId xmlns:a16="http://schemas.microsoft.com/office/drawing/2014/main" id="{25998A0E-337D-6FAF-41BC-4132CB4CB7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91497D-76BF-482F-9E92-AB24DF4DD6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r="12749"/>
          <a:stretch/>
        </p:blipFill>
        <p:spPr>
          <a:xfrm>
            <a:off x="7711387" y="245595"/>
            <a:ext cx="3183412" cy="3340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D47439-4272-4454-B153-38AA9C4EF8EC}"/>
              </a:ext>
            </a:extLst>
          </p:cNvPr>
          <p:cNvSpPr txBox="1"/>
          <p:nvPr/>
        </p:nvSpPr>
        <p:spPr>
          <a:xfrm>
            <a:off x="572433" y="6259859"/>
            <a:ext cx="32623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Jun, 2022.</a:t>
            </a:r>
            <a:endParaRPr lang="en-GB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2810AABB-9B56-4B24-86B0-51F83458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20" y="1270864"/>
            <a:ext cx="7349167" cy="299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60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INOVACIONI KAPACITETI SRBIJE 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76DCABBF-EA81-4DC9-912C-A5A214EA8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20" y="4270211"/>
            <a:ext cx="5142567" cy="40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20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IZ REGIONALNE PERSPEKTIVE</a:t>
            </a:r>
            <a:endParaRPr lang="en-GB" sz="2000" dirty="0">
              <a:solidFill>
                <a:schemeClr val="bg1"/>
              </a:solidFill>
              <a:effectLst/>
              <a:latin typeface="Montserrat" panose="000005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3449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itle 1"/>
          <p:cNvSpPr txBox="1">
            <a:spLocks/>
          </p:cNvSpPr>
          <p:nvPr/>
        </p:nvSpPr>
        <p:spPr bwMode="auto">
          <a:xfrm>
            <a:off x="6661150" y="4011613"/>
            <a:ext cx="4875213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7931E"/>
              </a:solidFill>
              <a:effectLst/>
              <a:uLnTx/>
              <a:uFillTx/>
              <a:latin typeface="Montserrat" panose="00000500000000000000" pitchFamily="2" charset="0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856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ontserrat" panose="00000500000000000000" pitchFamily="2" charset="0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28369" y="420100"/>
            <a:ext cx="10847037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Nalaz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1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Regionalna raspodela projekata, po programima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EDC301F7-439C-A4E0-5742-33F3CF3406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9882371"/>
              </p:ext>
            </p:extLst>
          </p:nvPr>
        </p:nvGraphicFramePr>
        <p:xfrm>
          <a:off x="3047406" y="1681259"/>
          <a:ext cx="828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18649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3449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856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28370" y="420098"/>
            <a:ext cx="939579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Nalaz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2: </a:t>
            </a: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Zastupljenost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programa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region </a:t>
            </a: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Beograda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FFC952D9-F2CB-CEB2-FAA9-ACDDEB398F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988786"/>
              </p:ext>
            </p:extLst>
          </p:nvPr>
        </p:nvGraphicFramePr>
        <p:xfrm>
          <a:off x="2900551" y="2553294"/>
          <a:ext cx="82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E14B17FC-9E3A-9675-4097-F3035E92A289}"/>
              </a:ext>
            </a:extLst>
          </p:cNvPr>
          <p:cNvGrpSpPr/>
          <p:nvPr/>
        </p:nvGrpSpPr>
        <p:grpSpPr bwMode="auto">
          <a:xfrm>
            <a:off x="8869349" y="1755988"/>
            <a:ext cx="2520627" cy="3346024"/>
            <a:chOff x="0" y="0"/>
            <a:chExt cx="2126" cy="2819"/>
          </a:xfrm>
        </p:grpSpPr>
        <p:sp>
          <p:nvSpPr>
            <p:cNvPr id="26" name="任意多边形 113">
              <a:extLst>
                <a:ext uri="{FF2B5EF4-FFF2-40B4-BE49-F238E27FC236}">
                  <a16:creationId xmlns:a16="http://schemas.microsoft.com/office/drawing/2014/main" id="{2CB9A583-3D18-379C-A0B6-52CB2CA25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94" cy="1119"/>
            </a:xfrm>
            <a:custGeom>
              <a:avLst/>
              <a:gdLst/>
              <a:ahLst/>
              <a:cxnLst/>
              <a:rect l="0" t="0" r="r" b="b"/>
              <a:pathLst>
                <a:path w="6972" h="5595">
                  <a:moveTo>
                    <a:pt x="2578" y="148"/>
                  </a:moveTo>
                  <a:lnTo>
                    <a:pt x="2469" y="233"/>
                  </a:lnTo>
                  <a:lnTo>
                    <a:pt x="2335" y="174"/>
                  </a:lnTo>
                  <a:lnTo>
                    <a:pt x="2227" y="74"/>
                  </a:lnTo>
                  <a:lnTo>
                    <a:pt x="2172" y="0"/>
                  </a:lnTo>
                  <a:lnTo>
                    <a:pt x="2041" y="35"/>
                  </a:lnTo>
                  <a:lnTo>
                    <a:pt x="1983" y="77"/>
                  </a:lnTo>
                  <a:lnTo>
                    <a:pt x="1813" y="42"/>
                  </a:lnTo>
                  <a:lnTo>
                    <a:pt x="1759" y="122"/>
                  </a:lnTo>
                  <a:lnTo>
                    <a:pt x="1644" y="147"/>
                  </a:lnTo>
                  <a:lnTo>
                    <a:pt x="1701" y="213"/>
                  </a:lnTo>
                  <a:lnTo>
                    <a:pt x="1686" y="273"/>
                  </a:lnTo>
                  <a:lnTo>
                    <a:pt x="1561" y="330"/>
                  </a:lnTo>
                  <a:lnTo>
                    <a:pt x="1549" y="413"/>
                  </a:lnTo>
                  <a:lnTo>
                    <a:pt x="1480" y="437"/>
                  </a:lnTo>
                  <a:lnTo>
                    <a:pt x="1408" y="516"/>
                  </a:lnTo>
                  <a:lnTo>
                    <a:pt x="1333" y="543"/>
                  </a:lnTo>
                  <a:lnTo>
                    <a:pt x="1284" y="486"/>
                  </a:lnTo>
                  <a:lnTo>
                    <a:pt x="1191" y="548"/>
                  </a:lnTo>
                  <a:lnTo>
                    <a:pt x="1108" y="620"/>
                  </a:lnTo>
                  <a:lnTo>
                    <a:pt x="1114" y="735"/>
                  </a:lnTo>
                  <a:lnTo>
                    <a:pt x="1044" y="681"/>
                  </a:lnTo>
                  <a:lnTo>
                    <a:pt x="858" y="663"/>
                  </a:lnTo>
                  <a:lnTo>
                    <a:pt x="801" y="636"/>
                  </a:lnTo>
                  <a:lnTo>
                    <a:pt x="805" y="569"/>
                  </a:lnTo>
                  <a:lnTo>
                    <a:pt x="771" y="488"/>
                  </a:lnTo>
                  <a:lnTo>
                    <a:pt x="718" y="434"/>
                  </a:lnTo>
                  <a:lnTo>
                    <a:pt x="643" y="512"/>
                  </a:lnTo>
                  <a:lnTo>
                    <a:pt x="603" y="581"/>
                  </a:lnTo>
                  <a:lnTo>
                    <a:pt x="609" y="687"/>
                  </a:lnTo>
                  <a:lnTo>
                    <a:pt x="513" y="729"/>
                  </a:lnTo>
                  <a:lnTo>
                    <a:pt x="408" y="801"/>
                  </a:lnTo>
                  <a:lnTo>
                    <a:pt x="402" y="884"/>
                  </a:lnTo>
                  <a:lnTo>
                    <a:pt x="264" y="836"/>
                  </a:lnTo>
                  <a:lnTo>
                    <a:pt x="213" y="909"/>
                  </a:lnTo>
                  <a:lnTo>
                    <a:pt x="126" y="957"/>
                  </a:lnTo>
                  <a:lnTo>
                    <a:pt x="19" y="1065"/>
                  </a:lnTo>
                  <a:lnTo>
                    <a:pt x="120" y="1157"/>
                  </a:lnTo>
                  <a:lnTo>
                    <a:pt x="75" y="1179"/>
                  </a:lnTo>
                  <a:lnTo>
                    <a:pt x="21" y="1268"/>
                  </a:lnTo>
                  <a:lnTo>
                    <a:pt x="0" y="1346"/>
                  </a:lnTo>
                  <a:lnTo>
                    <a:pt x="54" y="1383"/>
                  </a:lnTo>
                  <a:lnTo>
                    <a:pt x="135" y="1394"/>
                  </a:lnTo>
                  <a:lnTo>
                    <a:pt x="94" y="1464"/>
                  </a:lnTo>
                  <a:lnTo>
                    <a:pt x="154" y="1584"/>
                  </a:lnTo>
                  <a:lnTo>
                    <a:pt x="174" y="1641"/>
                  </a:lnTo>
                  <a:lnTo>
                    <a:pt x="246" y="1728"/>
                  </a:lnTo>
                  <a:lnTo>
                    <a:pt x="280" y="1803"/>
                  </a:lnTo>
                  <a:lnTo>
                    <a:pt x="265" y="1862"/>
                  </a:lnTo>
                  <a:lnTo>
                    <a:pt x="196" y="1944"/>
                  </a:lnTo>
                  <a:lnTo>
                    <a:pt x="139" y="2006"/>
                  </a:lnTo>
                  <a:lnTo>
                    <a:pt x="162" y="2087"/>
                  </a:lnTo>
                  <a:lnTo>
                    <a:pt x="160" y="2234"/>
                  </a:lnTo>
                  <a:lnTo>
                    <a:pt x="297" y="2303"/>
                  </a:lnTo>
                  <a:lnTo>
                    <a:pt x="340" y="2303"/>
                  </a:lnTo>
                  <a:lnTo>
                    <a:pt x="378" y="2229"/>
                  </a:lnTo>
                  <a:lnTo>
                    <a:pt x="447" y="2208"/>
                  </a:lnTo>
                  <a:lnTo>
                    <a:pt x="607" y="2358"/>
                  </a:lnTo>
                  <a:lnTo>
                    <a:pt x="622" y="2445"/>
                  </a:lnTo>
                  <a:lnTo>
                    <a:pt x="561" y="2498"/>
                  </a:lnTo>
                  <a:lnTo>
                    <a:pt x="442" y="2516"/>
                  </a:lnTo>
                  <a:lnTo>
                    <a:pt x="369" y="2480"/>
                  </a:lnTo>
                  <a:lnTo>
                    <a:pt x="343" y="2576"/>
                  </a:lnTo>
                  <a:lnTo>
                    <a:pt x="336" y="2673"/>
                  </a:lnTo>
                  <a:lnTo>
                    <a:pt x="432" y="2720"/>
                  </a:lnTo>
                  <a:lnTo>
                    <a:pt x="415" y="2835"/>
                  </a:lnTo>
                  <a:lnTo>
                    <a:pt x="322" y="2819"/>
                  </a:lnTo>
                  <a:lnTo>
                    <a:pt x="279" y="2882"/>
                  </a:lnTo>
                  <a:lnTo>
                    <a:pt x="432" y="3023"/>
                  </a:lnTo>
                  <a:lnTo>
                    <a:pt x="591" y="3020"/>
                  </a:lnTo>
                  <a:lnTo>
                    <a:pt x="631" y="3194"/>
                  </a:lnTo>
                  <a:lnTo>
                    <a:pt x="922" y="3327"/>
                  </a:lnTo>
                  <a:lnTo>
                    <a:pt x="1110" y="3401"/>
                  </a:lnTo>
                  <a:lnTo>
                    <a:pt x="1288" y="3434"/>
                  </a:lnTo>
                  <a:lnTo>
                    <a:pt x="1444" y="3417"/>
                  </a:lnTo>
                  <a:lnTo>
                    <a:pt x="1549" y="3587"/>
                  </a:lnTo>
                  <a:lnTo>
                    <a:pt x="1459" y="3642"/>
                  </a:lnTo>
                  <a:lnTo>
                    <a:pt x="1428" y="3620"/>
                  </a:lnTo>
                  <a:lnTo>
                    <a:pt x="1323" y="3666"/>
                  </a:lnTo>
                  <a:lnTo>
                    <a:pt x="1206" y="3609"/>
                  </a:lnTo>
                  <a:lnTo>
                    <a:pt x="1185" y="3515"/>
                  </a:lnTo>
                  <a:lnTo>
                    <a:pt x="1038" y="3519"/>
                  </a:lnTo>
                  <a:lnTo>
                    <a:pt x="1099" y="3618"/>
                  </a:lnTo>
                  <a:lnTo>
                    <a:pt x="1050" y="3630"/>
                  </a:lnTo>
                  <a:lnTo>
                    <a:pt x="942" y="3581"/>
                  </a:lnTo>
                  <a:lnTo>
                    <a:pt x="817" y="3515"/>
                  </a:lnTo>
                  <a:lnTo>
                    <a:pt x="799" y="3540"/>
                  </a:lnTo>
                  <a:lnTo>
                    <a:pt x="822" y="3627"/>
                  </a:lnTo>
                  <a:lnTo>
                    <a:pt x="805" y="3705"/>
                  </a:lnTo>
                  <a:lnTo>
                    <a:pt x="738" y="3780"/>
                  </a:lnTo>
                  <a:lnTo>
                    <a:pt x="663" y="3741"/>
                  </a:lnTo>
                  <a:lnTo>
                    <a:pt x="580" y="3717"/>
                  </a:lnTo>
                  <a:lnTo>
                    <a:pt x="535" y="3822"/>
                  </a:lnTo>
                  <a:lnTo>
                    <a:pt x="565" y="3905"/>
                  </a:lnTo>
                  <a:lnTo>
                    <a:pt x="640" y="3935"/>
                  </a:lnTo>
                  <a:lnTo>
                    <a:pt x="646" y="4052"/>
                  </a:lnTo>
                  <a:lnTo>
                    <a:pt x="604" y="4115"/>
                  </a:lnTo>
                  <a:lnTo>
                    <a:pt x="615" y="4236"/>
                  </a:lnTo>
                  <a:lnTo>
                    <a:pt x="517" y="4310"/>
                  </a:lnTo>
                  <a:lnTo>
                    <a:pt x="630" y="4356"/>
                  </a:lnTo>
                  <a:lnTo>
                    <a:pt x="685" y="4319"/>
                  </a:lnTo>
                  <a:lnTo>
                    <a:pt x="763" y="4311"/>
                  </a:lnTo>
                  <a:lnTo>
                    <a:pt x="745" y="4448"/>
                  </a:lnTo>
                  <a:lnTo>
                    <a:pt x="669" y="4478"/>
                  </a:lnTo>
                  <a:lnTo>
                    <a:pt x="610" y="4518"/>
                  </a:lnTo>
                  <a:lnTo>
                    <a:pt x="580" y="4587"/>
                  </a:lnTo>
                  <a:lnTo>
                    <a:pt x="525" y="4607"/>
                  </a:lnTo>
                  <a:lnTo>
                    <a:pt x="439" y="4580"/>
                  </a:lnTo>
                  <a:lnTo>
                    <a:pt x="390" y="4523"/>
                  </a:lnTo>
                  <a:lnTo>
                    <a:pt x="346" y="4584"/>
                  </a:lnTo>
                  <a:lnTo>
                    <a:pt x="364" y="4712"/>
                  </a:lnTo>
                  <a:lnTo>
                    <a:pt x="451" y="4770"/>
                  </a:lnTo>
                  <a:lnTo>
                    <a:pt x="534" y="4743"/>
                  </a:lnTo>
                  <a:lnTo>
                    <a:pt x="649" y="4635"/>
                  </a:lnTo>
                  <a:lnTo>
                    <a:pt x="840" y="4527"/>
                  </a:lnTo>
                  <a:lnTo>
                    <a:pt x="916" y="4587"/>
                  </a:lnTo>
                  <a:lnTo>
                    <a:pt x="993" y="4514"/>
                  </a:lnTo>
                  <a:lnTo>
                    <a:pt x="1089" y="4550"/>
                  </a:lnTo>
                  <a:lnTo>
                    <a:pt x="1152" y="4566"/>
                  </a:lnTo>
                  <a:lnTo>
                    <a:pt x="1204" y="4596"/>
                  </a:lnTo>
                  <a:lnTo>
                    <a:pt x="1234" y="4515"/>
                  </a:lnTo>
                  <a:lnTo>
                    <a:pt x="1318" y="4563"/>
                  </a:lnTo>
                  <a:lnTo>
                    <a:pt x="1398" y="4509"/>
                  </a:lnTo>
                  <a:lnTo>
                    <a:pt x="1465" y="4556"/>
                  </a:lnTo>
                  <a:lnTo>
                    <a:pt x="1464" y="4440"/>
                  </a:lnTo>
                  <a:lnTo>
                    <a:pt x="1558" y="4464"/>
                  </a:lnTo>
                  <a:lnTo>
                    <a:pt x="1573" y="4536"/>
                  </a:lnTo>
                  <a:lnTo>
                    <a:pt x="1617" y="4592"/>
                  </a:lnTo>
                  <a:lnTo>
                    <a:pt x="1704" y="4503"/>
                  </a:lnTo>
                  <a:lnTo>
                    <a:pt x="1782" y="4572"/>
                  </a:lnTo>
                  <a:lnTo>
                    <a:pt x="1858" y="4584"/>
                  </a:lnTo>
                  <a:lnTo>
                    <a:pt x="1944" y="4530"/>
                  </a:lnTo>
                  <a:lnTo>
                    <a:pt x="2065" y="4532"/>
                  </a:lnTo>
                  <a:lnTo>
                    <a:pt x="2167" y="4542"/>
                  </a:lnTo>
                  <a:lnTo>
                    <a:pt x="2284" y="4605"/>
                  </a:lnTo>
                  <a:lnTo>
                    <a:pt x="2160" y="4814"/>
                  </a:lnTo>
                  <a:lnTo>
                    <a:pt x="2115" y="4955"/>
                  </a:lnTo>
                  <a:lnTo>
                    <a:pt x="2124" y="5078"/>
                  </a:lnTo>
                  <a:lnTo>
                    <a:pt x="2175" y="5165"/>
                  </a:lnTo>
                  <a:lnTo>
                    <a:pt x="2292" y="5178"/>
                  </a:lnTo>
                  <a:lnTo>
                    <a:pt x="2395" y="5147"/>
                  </a:lnTo>
                  <a:lnTo>
                    <a:pt x="2590" y="5313"/>
                  </a:lnTo>
                  <a:lnTo>
                    <a:pt x="2689" y="5340"/>
                  </a:lnTo>
                  <a:lnTo>
                    <a:pt x="2794" y="5337"/>
                  </a:lnTo>
                  <a:lnTo>
                    <a:pt x="2890" y="5364"/>
                  </a:lnTo>
                  <a:lnTo>
                    <a:pt x="2904" y="5414"/>
                  </a:lnTo>
                  <a:lnTo>
                    <a:pt x="2848" y="5450"/>
                  </a:lnTo>
                  <a:lnTo>
                    <a:pt x="2749" y="5465"/>
                  </a:lnTo>
                  <a:lnTo>
                    <a:pt x="2700" y="5490"/>
                  </a:lnTo>
                  <a:lnTo>
                    <a:pt x="2698" y="5553"/>
                  </a:lnTo>
                  <a:lnTo>
                    <a:pt x="2775" y="5595"/>
                  </a:lnTo>
                  <a:lnTo>
                    <a:pt x="2899" y="5534"/>
                  </a:lnTo>
                  <a:lnTo>
                    <a:pt x="2940" y="5469"/>
                  </a:lnTo>
                  <a:lnTo>
                    <a:pt x="3004" y="5442"/>
                  </a:lnTo>
                  <a:lnTo>
                    <a:pt x="3090" y="5381"/>
                  </a:lnTo>
                  <a:lnTo>
                    <a:pt x="3267" y="5297"/>
                  </a:lnTo>
                  <a:lnTo>
                    <a:pt x="3178" y="5264"/>
                  </a:lnTo>
                  <a:lnTo>
                    <a:pt x="3249" y="5198"/>
                  </a:lnTo>
                  <a:lnTo>
                    <a:pt x="3228" y="5126"/>
                  </a:lnTo>
                  <a:lnTo>
                    <a:pt x="3268" y="5075"/>
                  </a:lnTo>
                  <a:lnTo>
                    <a:pt x="3214" y="5057"/>
                  </a:lnTo>
                  <a:lnTo>
                    <a:pt x="3196" y="5018"/>
                  </a:lnTo>
                  <a:lnTo>
                    <a:pt x="3210" y="4964"/>
                  </a:lnTo>
                  <a:lnTo>
                    <a:pt x="3313" y="4946"/>
                  </a:lnTo>
                  <a:lnTo>
                    <a:pt x="3288" y="4892"/>
                  </a:lnTo>
                  <a:lnTo>
                    <a:pt x="3325" y="4815"/>
                  </a:lnTo>
                  <a:lnTo>
                    <a:pt x="3331" y="4754"/>
                  </a:lnTo>
                  <a:lnTo>
                    <a:pt x="3387" y="4674"/>
                  </a:lnTo>
                  <a:lnTo>
                    <a:pt x="3382" y="4592"/>
                  </a:lnTo>
                  <a:lnTo>
                    <a:pt x="3463" y="4607"/>
                  </a:lnTo>
                  <a:lnTo>
                    <a:pt x="3532" y="4542"/>
                  </a:lnTo>
                  <a:lnTo>
                    <a:pt x="3600" y="4511"/>
                  </a:lnTo>
                  <a:lnTo>
                    <a:pt x="3682" y="4542"/>
                  </a:lnTo>
                  <a:lnTo>
                    <a:pt x="3694" y="4487"/>
                  </a:lnTo>
                  <a:lnTo>
                    <a:pt x="3607" y="4406"/>
                  </a:lnTo>
                  <a:lnTo>
                    <a:pt x="3675" y="4344"/>
                  </a:lnTo>
                  <a:lnTo>
                    <a:pt x="3714" y="4268"/>
                  </a:lnTo>
                  <a:lnTo>
                    <a:pt x="3787" y="4269"/>
                  </a:lnTo>
                  <a:lnTo>
                    <a:pt x="3819" y="4145"/>
                  </a:lnTo>
                  <a:lnTo>
                    <a:pt x="3790" y="4064"/>
                  </a:lnTo>
                  <a:lnTo>
                    <a:pt x="3717" y="4007"/>
                  </a:lnTo>
                  <a:lnTo>
                    <a:pt x="3718" y="3933"/>
                  </a:lnTo>
                  <a:lnTo>
                    <a:pt x="3802" y="3960"/>
                  </a:lnTo>
                  <a:lnTo>
                    <a:pt x="3885" y="3914"/>
                  </a:lnTo>
                  <a:lnTo>
                    <a:pt x="4021" y="3957"/>
                  </a:lnTo>
                  <a:lnTo>
                    <a:pt x="4011" y="4062"/>
                  </a:lnTo>
                  <a:lnTo>
                    <a:pt x="4018" y="4139"/>
                  </a:lnTo>
                  <a:lnTo>
                    <a:pt x="4102" y="4170"/>
                  </a:lnTo>
                  <a:lnTo>
                    <a:pt x="4135" y="4244"/>
                  </a:lnTo>
                  <a:lnTo>
                    <a:pt x="4186" y="4296"/>
                  </a:lnTo>
                  <a:lnTo>
                    <a:pt x="4263" y="4304"/>
                  </a:lnTo>
                  <a:lnTo>
                    <a:pt x="4285" y="4439"/>
                  </a:lnTo>
                  <a:lnTo>
                    <a:pt x="4381" y="4490"/>
                  </a:lnTo>
                  <a:lnTo>
                    <a:pt x="4455" y="4505"/>
                  </a:lnTo>
                  <a:lnTo>
                    <a:pt x="4527" y="4590"/>
                  </a:lnTo>
                  <a:lnTo>
                    <a:pt x="4513" y="4673"/>
                  </a:lnTo>
                  <a:lnTo>
                    <a:pt x="4480" y="4758"/>
                  </a:lnTo>
                  <a:lnTo>
                    <a:pt x="4432" y="4796"/>
                  </a:lnTo>
                  <a:lnTo>
                    <a:pt x="4423" y="4875"/>
                  </a:lnTo>
                  <a:lnTo>
                    <a:pt x="4482" y="4889"/>
                  </a:lnTo>
                  <a:lnTo>
                    <a:pt x="4525" y="4925"/>
                  </a:lnTo>
                  <a:lnTo>
                    <a:pt x="4548" y="5000"/>
                  </a:lnTo>
                  <a:lnTo>
                    <a:pt x="4504" y="5099"/>
                  </a:lnTo>
                  <a:lnTo>
                    <a:pt x="4578" y="5181"/>
                  </a:lnTo>
                  <a:lnTo>
                    <a:pt x="4650" y="5243"/>
                  </a:lnTo>
                  <a:lnTo>
                    <a:pt x="4704" y="5319"/>
                  </a:lnTo>
                  <a:lnTo>
                    <a:pt x="4729" y="5391"/>
                  </a:lnTo>
                  <a:lnTo>
                    <a:pt x="4767" y="5438"/>
                  </a:lnTo>
                  <a:lnTo>
                    <a:pt x="4864" y="5432"/>
                  </a:lnTo>
                  <a:lnTo>
                    <a:pt x="4878" y="5504"/>
                  </a:lnTo>
                  <a:lnTo>
                    <a:pt x="4957" y="5502"/>
                  </a:lnTo>
                  <a:lnTo>
                    <a:pt x="5014" y="5508"/>
                  </a:lnTo>
                  <a:lnTo>
                    <a:pt x="5067" y="5495"/>
                  </a:lnTo>
                  <a:lnTo>
                    <a:pt x="5142" y="5493"/>
                  </a:lnTo>
                  <a:lnTo>
                    <a:pt x="5208" y="5468"/>
                  </a:lnTo>
                  <a:lnTo>
                    <a:pt x="5259" y="5436"/>
                  </a:lnTo>
                  <a:lnTo>
                    <a:pt x="5326" y="5411"/>
                  </a:lnTo>
                  <a:lnTo>
                    <a:pt x="5368" y="5378"/>
                  </a:lnTo>
                  <a:lnTo>
                    <a:pt x="5383" y="5334"/>
                  </a:lnTo>
                  <a:lnTo>
                    <a:pt x="5428" y="5309"/>
                  </a:lnTo>
                  <a:lnTo>
                    <a:pt x="5502" y="5274"/>
                  </a:lnTo>
                  <a:lnTo>
                    <a:pt x="5532" y="5247"/>
                  </a:lnTo>
                  <a:lnTo>
                    <a:pt x="5571" y="5279"/>
                  </a:lnTo>
                  <a:lnTo>
                    <a:pt x="5623" y="5303"/>
                  </a:lnTo>
                  <a:lnTo>
                    <a:pt x="5701" y="5277"/>
                  </a:lnTo>
                  <a:lnTo>
                    <a:pt x="5752" y="5220"/>
                  </a:lnTo>
                  <a:lnTo>
                    <a:pt x="5821" y="5207"/>
                  </a:lnTo>
                  <a:lnTo>
                    <a:pt x="5889" y="5216"/>
                  </a:lnTo>
                  <a:lnTo>
                    <a:pt x="5995" y="5064"/>
                  </a:lnTo>
                  <a:lnTo>
                    <a:pt x="6103" y="5015"/>
                  </a:lnTo>
                  <a:lnTo>
                    <a:pt x="6189" y="4994"/>
                  </a:lnTo>
                  <a:lnTo>
                    <a:pt x="6253" y="4985"/>
                  </a:lnTo>
                  <a:lnTo>
                    <a:pt x="6330" y="4949"/>
                  </a:lnTo>
                  <a:lnTo>
                    <a:pt x="6361" y="4883"/>
                  </a:lnTo>
                  <a:lnTo>
                    <a:pt x="6424" y="4856"/>
                  </a:lnTo>
                  <a:lnTo>
                    <a:pt x="6415" y="4766"/>
                  </a:lnTo>
                  <a:lnTo>
                    <a:pt x="6463" y="4712"/>
                  </a:lnTo>
                  <a:lnTo>
                    <a:pt x="6645" y="4701"/>
                  </a:lnTo>
                  <a:lnTo>
                    <a:pt x="6753" y="4712"/>
                  </a:lnTo>
                  <a:lnTo>
                    <a:pt x="6820" y="4653"/>
                  </a:lnTo>
                  <a:lnTo>
                    <a:pt x="6972" y="4644"/>
                  </a:lnTo>
                  <a:lnTo>
                    <a:pt x="6888" y="4472"/>
                  </a:lnTo>
                  <a:lnTo>
                    <a:pt x="6685" y="4356"/>
                  </a:lnTo>
                  <a:lnTo>
                    <a:pt x="6600" y="4391"/>
                  </a:lnTo>
                  <a:lnTo>
                    <a:pt x="6555" y="4313"/>
                  </a:lnTo>
                  <a:lnTo>
                    <a:pt x="6492" y="4236"/>
                  </a:lnTo>
                  <a:lnTo>
                    <a:pt x="6390" y="4167"/>
                  </a:lnTo>
                  <a:lnTo>
                    <a:pt x="6465" y="4152"/>
                  </a:lnTo>
                  <a:lnTo>
                    <a:pt x="6531" y="4109"/>
                  </a:lnTo>
                  <a:lnTo>
                    <a:pt x="6673" y="4116"/>
                  </a:lnTo>
                  <a:lnTo>
                    <a:pt x="6655" y="4026"/>
                  </a:lnTo>
                  <a:lnTo>
                    <a:pt x="6690" y="3960"/>
                  </a:lnTo>
                  <a:lnTo>
                    <a:pt x="6753" y="3914"/>
                  </a:lnTo>
                  <a:lnTo>
                    <a:pt x="6703" y="3855"/>
                  </a:lnTo>
                  <a:lnTo>
                    <a:pt x="6738" y="3792"/>
                  </a:lnTo>
                  <a:lnTo>
                    <a:pt x="6820" y="3782"/>
                  </a:lnTo>
                  <a:lnTo>
                    <a:pt x="6858" y="3713"/>
                  </a:lnTo>
                  <a:lnTo>
                    <a:pt x="6823" y="3642"/>
                  </a:lnTo>
                  <a:lnTo>
                    <a:pt x="6765" y="3638"/>
                  </a:lnTo>
                  <a:lnTo>
                    <a:pt x="6723" y="3542"/>
                  </a:lnTo>
                  <a:lnTo>
                    <a:pt x="6601" y="3509"/>
                  </a:lnTo>
                  <a:lnTo>
                    <a:pt x="6589" y="3446"/>
                  </a:lnTo>
                  <a:lnTo>
                    <a:pt x="6492" y="3462"/>
                  </a:lnTo>
                  <a:lnTo>
                    <a:pt x="6411" y="3464"/>
                  </a:lnTo>
                  <a:lnTo>
                    <a:pt x="6342" y="3398"/>
                  </a:lnTo>
                  <a:lnTo>
                    <a:pt x="6267" y="3351"/>
                  </a:lnTo>
                  <a:lnTo>
                    <a:pt x="6210" y="3422"/>
                  </a:lnTo>
                  <a:lnTo>
                    <a:pt x="6151" y="3387"/>
                  </a:lnTo>
                  <a:lnTo>
                    <a:pt x="6100" y="3338"/>
                  </a:lnTo>
                  <a:lnTo>
                    <a:pt x="6009" y="3329"/>
                  </a:lnTo>
                  <a:lnTo>
                    <a:pt x="6027" y="3272"/>
                  </a:lnTo>
                  <a:lnTo>
                    <a:pt x="5983" y="3186"/>
                  </a:lnTo>
                  <a:lnTo>
                    <a:pt x="5974" y="3096"/>
                  </a:lnTo>
                  <a:lnTo>
                    <a:pt x="5916" y="3077"/>
                  </a:lnTo>
                  <a:lnTo>
                    <a:pt x="5851" y="3161"/>
                  </a:lnTo>
                  <a:lnTo>
                    <a:pt x="5751" y="3194"/>
                  </a:lnTo>
                  <a:lnTo>
                    <a:pt x="5688" y="3128"/>
                  </a:lnTo>
                  <a:lnTo>
                    <a:pt x="5679" y="3080"/>
                  </a:lnTo>
                  <a:lnTo>
                    <a:pt x="5605" y="3057"/>
                  </a:lnTo>
                  <a:lnTo>
                    <a:pt x="5544" y="3054"/>
                  </a:lnTo>
                  <a:lnTo>
                    <a:pt x="5433" y="2978"/>
                  </a:lnTo>
                  <a:lnTo>
                    <a:pt x="5397" y="2924"/>
                  </a:lnTo>
                  <a:lnTo>
                    <a:pt x="5323" y="2862"/>
                  </a:lnTo>
                  <a:lnTo>
                    <a:pt x="5319" y="2768"/>
                  </a:lnTo>
                  <a:lnTo>
                    <a:pt x="5155" y="2708"/>
                  </a:lnTo>
                  <a:lnTo>
                    <a:pt x="5175" y="2633"/>
                  </a:lnTo>
                  <a:lnTo>
                    <a:pt x="5164" y="2585"/>
                  </a:lnTo>
                  <a:lnTo>
                    <a:pt x="5056" y="2535"/>
                  </a:lnTo>
                  <a:lnTo>
                    <a:pt x="4911" y="2544"/>
                  </a:lnTo>
                  <a:lnTo>
                    <a:pt x="4879" y="2450"/>
                  </a:lnTo>
                  <a:lnTo>
                    <a:pt x="4984" y="2424"/>
                  </a:lnTo>
                  <a:lnTo>
                    <a:pt x="5064" y="2330"/>
                  </a:lnTo>
                  <a:lnTo>
                    <a:pt x="5035" y="2241"/>
                  </a:lnTo>
                  <a:lnTo>
                    <a:pt x="4963" y="2153"/>
                  </a:lnTo>
                  <a:lnTo>
                    <a:pt x="4915" y="2175"/>
                  </a:lnTo>
                  <a:lnTo>
                    <a:pt x="4902" y="2069"/>
                  </a:lnTo>
                  <a:lnTo>
                    <a:pt x="4941" y="1946"/>
                  </a:lnTo>
                  <a:lnTo>
                    <a:pt x="5017" y="1902"/>
                  </a:lnTo>
                  <a:lnTo>
                    <a:pt x="4990" y="1778"/>
                  </a:lnTo>
                  <a:lnTo>
                    <a:pt x="4981" y="1602"/>
                  </a:lnTo>
                  <a:lnTo>
                    <a:pt x="5023" y="1542"/>
                  </a:lnTo>
                  <a:lnTo>
                    <a:pt x="5040" y="1478"/>
                  </a:lnTo>
                  <a:lnTo>
                    <a:pt x="4954" y="1431"/>
                  </a:lnTo>
                  <a:lnTo>
                    <a:pt x="4921" y="1562"/>
                  </a:lnTo>
                  <a:lnTo>
                    <a:pt x="4822" y="1571"/>
                  </a:lnTo>
                  <a:lnTo>
                    <a:pt x="4764" y="1580"/>
                  </a:lnTo>
                  <a:lnTo>
                    <a:pt x="4714" y="1529"/>
                  </a:lnTo>
                  <a:lnTo>
                    <a:pt x="4683" y="1421"/>
                  </a:lnTo>
                  <a:lnTo>
                    <a:pt x="4599" y="1400"/>
                  </a:lnTo>
                  <a:lnTo>
                    <a:pt x="4586" y="1333"/>
                  </a:lnTo>
                  <a:lnTo>
                    <a:pt x="4611" y="1291"/>
                  </a:lnTo>
                  <a:lnTo>
                    <a:pt x="4515" y="1173"/>
                  </a:lnTo>
                  <a:lnTo>
                    <a:pt x="4413" y="1133"/>
                  </a:lnTo>
                  <a:cubicBezTo>
                    <a:pt x="4413" y="1109"/>
                    <a:pt x="4413" y="1085"/>
                    <a:pt x="4413" y="1062"/>
                  </a:cubicBezTo>
                  <a:lnTo>
                    <a:pt x="4385" y="994"/>
                  </a:lnTo>
                  <a:lnTo>
                    <a:pt x="4267" y="1063"/>
                  </a:lnTo>
                  <a:lnTo>
                    <a:pt x="4210" y="1030"/>
                  </a:lnTo>
                  <a:lnTo>
                    <a:pt x="4206" y="949"/>
                  </a:lnTo>
                  <a:lnTo>
                    <a:pt x="4181" y="887"/>
                  </a:lnTo>
                  <a:lnTo>
                    <a:pt x="4122" y="774"/>
                  </a:lnTo>
                  <a:lnTo>
                    <a:pt x="4063" y="777"/>
                  </a:lnTo>
                  <a:lnTo>
                    <a:pt x="3998" y="801"/>
                  </a:lnTo>
                  <a:lnTo>
                    <a:pt x="3938" y="786"/>
                  </a:lnTo>
                  <a:lnTo>
                    <a:pt x="3905" y="772"/>
                  </a:lnTo>
                  <a:lnTo>
                    <a:pt x="3853" y="700"/>
                  </a:lnTo>
                  <a:lnTo>
                    <a:pt x="3842" y="646"/>
                  </a:lnTo>
                  <a:lnTo>
                    <a:pt x="3800" y="564"/>
                  </a:lnTo>
                  <a:lnTo>
                    <a:pt x="3811" y="503"/>
                  </a:lnTo>
                  <a:lnTo>
                    <a:pt x="3757" y="455"/>
                  </a:lnTo>
                  <a:lnTo>
                    <a:pt x="3726" y="404"/>
                  </a:lnTo>
                  <a:lnTo>
                    <a:pt x="3680" y="381"/>
                  </a:lnTo>
                  <a:lnTo>
                    <a:pt x="3647" y="342"/>
                  </a:lnTo>
                  <a:lnTo>
                    <a:pt x="3610" y="302"/>
                  </a:lnTo>
                  <a:lnTo>
                    <a:pt x="3654" y="269"/>
                  </a:lnTo>
                  <a:lnTo>
                    <a:pt x="3570" y="231"/>
                  </a:lnTo>
                  <a:lnTo>
                    <a:pt x="3499" y="188"/>
                  </a:lnTo>
                  <a:lnTo>
                    <a:pt x="3468" y="156"/>
                  </a:lnTo>
                  <a:lnTo>
                    <a:pt x="3441" y="131"/>
                  </a:lnTo>
                  <a:lnTo>
                    <a:pt x="3387" y="101"/>
                  </a:lnTo>
                  <a:lnTo>
                    <a:pt x="3292" y="167"/>
                  </a:lnTo>
                  <a:lnTo>
                    <a:pt x="3232" y="119"/>
                  </a:lnTo>
                  <a:lnTo>
                    <a:pt x="3221" y="32"/>
                  </a:lnTo>
                  <a:lnTo>
                    <a:pt x="3130" y="78"/>
                  </a:lnTo>
                  <a:lnTo>
                    <a:pt x="3107" y="154"/>
                  </a:lnTo>
                  <a:lnTo>
                    <a:pt x="3030" y="142"/>
                  </a:lnTo>
                  <a:lnTo>
                    <a:pt x="2974" y="48"/>
                  </a:lnTo>
                  <a:lnTo>
                    <a:pt x="2852" y="46"/>
                  </a:lnTo>
                  <a:lnTo>
                    <a:pt x="2741" y="80"/>
                  </a:lnTo>
                  <a:lnTo>
                    <a:pt x="2578" y="148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任意多边形 114">
              <a:extLst>
                <a:ext uri="{FF2B5EF4-FFF2-40B4-BE49-F238E27FC236}">
                  <a16:creationId xmlns:a16="http://schemas.microsoft.com/office/drawing/2014/main" id="{57E604D5-DF2A-3D6E-8163-5F0C10F88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" y="885"/>
              <a:ext cx="1401" cy="1508"/>
            </a:xfrm>
            <a:custGeom>
              <a:avLst/>
              <a:gdLst>
                <a:gd name="T0" fmla="*/ 140909 w 7005"/>
                <a:gd name="T1" fmla="*/ 0 h 7539"/>
                <a:gd name="T2" fmla="*/ 0 w 7005"/>
                <a:gd name="T3" fmla="*/ 396014 h 7539"/>
                <a:gd name="T4" fmla="*/ 287992 w 7005"/>
                <a:gd name="T5" fmla="*/ 52550 h 7539"/>
                <a:gd name="T6" fmla="*/ 140909 w 7005"/>
                <a:gd name="T7" fmla="*/ 0 h 75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05" h="7539">
                  <a:moveTo>
                    <a:pt x="3375" y="2259"/>
                  </a:moveTo>
                  <a:lnTo>
                    <a:pt x="3383" y="2200"/>
                  </a:lnTo>
                  <a:lnTo>
                    <a:pt x="3401" y="2128"/>
                  </a:lnTo>
                  <a:lnTo>
                    <a:pt x="3471" y="2058"/>
                  </a:lnTo>
                  <a:lnTo>
                    <a:pt x="3450" y="2004"/>
                  </a:lnTo>
                  <a:lnTo>
                    <a:pt x="3420" y="1974"/>
                  </a:lnTo>
                  <a:lnTo>
                    <a:pt x="3407" y="1915"/>
                  </a:lnTo>
                  <a:lnTo>
                    <a:pt x="3465" y="1851"/>
                  </a:lnTo>
                  <a:lnTo>
                    <a:pt x="3527" y="1836"/>
                  </a:lnTo>
                  <a:lnTo>
                    <a:pt x="3575" y="1878"/>
                  </a:lnTo>
                  <a:lnTo>
                    <a:pt x="3630" y="1909"/>
                  </a:lnTo>
                  <a:lnTo>
                    <a:pt x="3701" y="1909"/>
                  </a:lnTo>
                  <a:lnTo>
                    <a:pt x="3747" y="1951"/>
                  </a:lnTo>
                  <a:lnTo>
                    <a:pt x="3731" y="2040"/>
                  </a:lnTo>
                  <a:lnTo>
                    <a:pt x="3828" y="2014"/>
                  </a:lnTo>
                  <a:lnTo>
                    <a:pt x="3909" y="1977"/>
                  </a:lnTo>
                  <a:lnTo>
                    <a:pt x="3969" y="2010"/>
                  </a:lnTo>
                  <a:lnTo>
                    <a:pt x="3956" y="2109"/>
                  </a:lnTo>
                  <a:lnTo>
                    <a:pt x="4023" y="2157"/>
                  </a:lnTo>
                  <a:lnTo>
                    <a:pt x="4128" y="2106"/>
                  </a:lnTo>
                  <a:lnTo>
                    <a:pt x="4176" y="2154"/>
                  </a:lnTo>
                  <a:lnTo>
                    <a:pt x="4242" y="2179"/>
                  </a:lnTo>
                  <a:lnTo>
                    <a:pt x="4275" y="2242"/>
                  </a:lnTo>
                  <a:lnTo>
                    <a:pt x="4341" y="2233"/>
                  </a:lnTo>
                  <a:lnTo>
                    <a:pt x="4436" y="2254"/>
                  </a:lnTo>
                  <a:lnTo>
                    <a:pt x="4479" y="2308"/>
                  </a:lnTo>
                  <a:lnTo>
                    <a:pt x="4430" y="2334"/>
                  </a:lnTo>
                  <a:lnTo>
                    <a:pt x="4476" y="2400"/>
                  </a:lnTo>
                  <a:lnTo>
                    <a:pt x="4541" y="2380"/>
                  </a:lnTo>
                  <a:lnTo>
                    <a:pt x="4610" y="2431"/>
                  </a:lnTo>
                  <a:lnTo>
                    <a:pt x="4704" y="2433"/>
                  </a:lnTo>
                  <a:lnTo>
                    <a:pt x="4832" y="2392"/>
                  </a:lnTo>
                  <a:lnTo>
                    <a:pt x="4854" y="2478"/>
                  </a:lnTo>
                  <a:lnTo>
                    <a:pt x="4923" y="2524"/>
                  </a:lnTo>
                  <a:lnTo>
                    <a:pt x="4968" y="2533"/>
                  </a:lnTo>
                  <a:lnTo>
                    <a:pt x="5015" y="2581"/>
                  </a:lnTo>
                  <a:lnTo>
                    <a:pt x="5085" y="2578"/>
                  </a:lnTo>
                  <a:lnTo>
                    <a:pt x="5172" y="2607"/>
                  </a:lnTo>
                  <a:lnTo>
                    <a:pt x="5250" y="2649"/>
                  </a:lnTo>
                  <a:lnTo>
                    <a:pt x="5316" y="2590"/>
                  </a:lnTo>
                  <a:lnTo>
                    <a:pt x="5294" y="2541"/>
                  </a:lnTo>
                  <a:lnTo>
                    <a:pt x="5307" y="2496"/>
                  </a:lnTo>
                  <a:lnTo>
                    <a:pt x="5223" y="2454"/>
                  </a:lnTo>
                  <a:lnTo>
                    <a:pt x="5246" y="2389"/>
                  </a:lnTo>
                  <a:lnTo>
                    <a:pt x="5250" y="2325"/>
                  </a:lnTo>
                  <a:lnTo>
                    <a:pt x="5315" y="2293"/>
                  </a:lnTo>
                  <a:lnTo>
                    <a:pt x="5400" y="2305"/>
                  </a:lnTo>
                  <a:lnTo>
                    <a:pt x="5481" y="2364"/>
                  </a:lnTo>
                  <a:lnTo>
                    <a:pt x="5504" y="2433"/>
                  </a:lnTo>
                  <a:lnTo>
                    <a:pt x="5571" y="2440"/>
                  </a:lnTo>
                  <a:lnTo>
                    <a:pt x="5625" y="2433"/>
                  </a:lnTo>
                  <a:lnTo>
                    <a:pt x="5652" y="2368"/>
                  </a:lnTo>
                  <a:lnTo>
                    <a:pt x="5744" y="2353"/>
                  </a:lnTo>
                  <a:lnTo>
                    <a:pt x="5775" y="2416"/>
                  </a:lnTo>
                  <a:lnTo>
                    <a:pt x="5786" y="2482"/>
                  </a:lnTo>
                  <a:lnTo>
                    <a:pt x="5880" y="2556"/>
                  </a:lnTo>
                  <a:lnTo>
                    <a:pt x="5817" y="2646"/>
                  </a:lnTo>
                  <a:lnTo>
                    <a:pt x="5934" y="2656"/>
                  </a:lnTo>
                  <a:lnTo>
                    <a:pt x="5990" y="2611"/>
                  </a:lnTo>
                  <a:lnTo>
                    <a:pt x="6077" y="2608"/>
                  </a:lnTo>
                  <a:lnTo>
                    <a:pt x="6095" y="2665"/>
                  </a:lnTo>
                  <a:lnTo>
                    <a:pt x="6171" y="2655"/>
                  </a:lnTo>
                  <a:lnTo>
                    <a:pt x="6254" y="2736"/>
                  </a:lnTo>
                  <a:lnTo>
                    <a:pt x="6344" y="2815"/>
                  </a:lnTo>
                  <a:lnTo>
                    <a:pt x="6350" y="2890"/>
                  </a:lnTo>
                  <a:lnTo>
                    <a:pt x="6456" y="2892"/>
                  </a:lnTo>
                  <a:lnTo>
                    <a:pt x="6561" y="2902"/>
                  </a:lnTo>
                  <a:lnTo>
                    <a:pt x="6612" y="2914"/>
                  </a:lnTo>
                  <a:lnTo>
                    <a:pt x="6651" y="2974"/>
                  </a:lnTo>
                  <a:lnTo>
                    <a:pt x="6725" y="2995"/>
                  </a:lnTo>
                  <a:lnTo>
                    <a:pt x="6807" y="2962"/>
                  </a:lnTo>
                  <a:lnTo>
                    <a:pt x="6885" y="3028"/>
                  </a:lnTo>
                  <a:lnTo>
                    <a:pt x="6960" y="3030"/>
                  </a:lnTo>
                  <a:lnTo>
                    <a:pt x="7005" y="3100"/>
                  </a:lnTo>
                  <a:lnTo>
                    <a:pt x="6942" y="3217"/>
                  </a:lnTo>
                  <a:lnTo>
                    <a:pt x="6921" y="3286"/>
                  </a:lnTo>
                  <a:lnTo>
                    <a:pt x="6933" y="3345"/>
                  </a:lnTo>
                  <a:lnTo>
                    <a:pt x="6869" y="3409"/>
                  </a:lnTo>
                  <a:lnTo>
                    <a:pt x="6837" y="3469"/>
                  </a:lnTo>
                  <a:lnTo>
                    <a:pt x="6833" y="3540"/>
                  </a:lnTo>
                  <a:lnTo>
                    <a:pt x="6780" y="3571"/>
                  </a:lnTo>
                  <a:lnTo>
                    <a:pt x="6809" y="3622"/>
                  </a:lnTo>
                  <a:lnTo>
                    <a:pt x="6753" y="3669"/>
                  </a:lnTo>
                  <a:lnTo>
                    <a:pt x="6684" y="3681"/>
                  </a:lnTo>
                  <a:lnTo>
                    <a:pt x="6623" y="3729"/>
                  </a:lnTo>
                  <a:lnTo>
                    <a:pt x="6648" y="3801"/>
                  </a:lnTo>
                  <a:lnTo>
                    <a:pt x="6705" y="3834"/>
                  </a:lnTo>
                  <a:lnTo>
                    <a:pt x="6608" y="3987"/>
                  </a:lnTo>
                  <a:lnTo>
                    <a:pt x="6591" y="4035"/>
                  </a:lnTo>
                  <a:lnTo>
                    <a:pt x="6507" y="4068"/>
                  </a:lnTo>
                  <a:lnTo>
                    <a:pt x="6443" y="4048"/>
                  </a:lnTo>
                  <a:lnTo>
                    <a:pt x="6342" y="4056"/>
                  </a:lnTo>
                  <a:lnTo>
                    <a:pt x="6219" y="4137"/>
                  </a:lnTo>
                  <a:lnTo>
                    <a:pt x="6161" y="4174"/>
                  </a:lnTo>
                  <a:lnTo>
                    <a:pt x="6134" y="4219"/>
                  </a:lnTo>
                  <a:lnTo>
                    <a:pt x="6147" y="4302"/>
                  </a:lnTo>
                  <a:lnTo>
                    <a:pt x="6198" y="4312"/>
                  </a:lnTo>
                  <a:lnTo>
                    <a:pt x="6228" y="4402"/>
                  </a:lnTo>
                  <a:lnTo>
                    <a:pt x="6180" y="4437"/>
                  </a:lnTo>
                  <a:lnTo>
                    <a:pt x="6150" y="4413"/>
                  </a:lnTo>
                  <a:lnTo>
                    <a:pt x="6122" y="4497"/>
                  </a:lnTo>
                  <a:lnTo>
                    <a:pt x="6081" y="4531"/>
                  </a:lnTo>
                  <a:lnTo>
                    <a:pt x="6137" y="4563"/>
                  </a:lnTo>
                  <a:lnTo>
                    <a:pt x="6147" y="4671"/>
                  </a:lnTo>
                  <a:lnTo>
                    <a:pt x="6188" y="4720"/>
                  </a:lnTo>
                  <a:lnTo>
                    <a:pt x="6146" y="4747"/>
                  </a:lnTo>
                  <a:lnTo>
                    <a:pt x="6180" y="4822"/>
                  </a:lnTo>
                  <a:lnTo>
                    <a:pt x="6264" y="4825"/>
                  </a:lnTo>
                  <a:lnTo>
                    <a:pt x="6267" y="4903"/>
                  </a:lnTo>
                  <a:lnTo>
                    <a:pt x="6311" y="4974"/>
                  </a:lnTo>
                  <a:lnTo>
                    <a:pt x="6368" y="4999"/>
                  </a:lnTo>
                  <a:lnTo>
                    <a:pt x="6392" y="5085"/>
                  </a:lnTo>
                  <a:lnTo>
                    <a:pt x="6329" y="5137"/>
                  </a:lnTo>
                  <a:lnTo>
                    <a:pt x="6327" y="5257"/>
                  </a:lnTo>
                  <a:lnTo>
                    <a:pt x="6387" y="5361"/>
                  </a:lnTo>
                  <a:lnTo>
                    <a:pt x="6368" y="5419"/>
                  </a:lnTo>
                  <a:lnTo>
                    <a:pt x="6314" y="5437"/>
                  </a:lnTo>
                  <a:lnTo>
                    <a:pt x="6242" y="5481"/>
                  </a:lnTo>
                  <a:lnTo>
                    <a:pt x="6197" y="5541"/>
                  </a:lnTo>
                  <a:lnTo>
                    <a:pt x="6140" y="5566"/>
                  </a:lnTo>
                  <a:lnTo>
                    <a:pt x="6051" y="5563"/>
                  </a:lnTo>
                  <a:lnTo>
                    <a:pt x="6005" y="5509"/>
                  </a:lnTo>
                  <a:lnTo>
                    <a:pt x="5901" y="5533"/>
                  </a:lnTo>
                  <a:lnTo>
                    <a:pt x="5813" y="5506"/>
                  </a:lnTo>
                  <a:lnTo>
                    <a:pt x="5738" y="5512"/>
                  </a:lnTo>
                  <a:lnTo>
                    <a:pt x="5682" y="5530"/>
                  </a:lnTo>
                  <a:lnTo>
                    <a:pt x="5586" y="5581"/>
                  </a:lnTo>
                  <a:lnTo>
                    <a:pt x="5453" y="5620"/>
                  </a:lnTo>
                  <a:lnTo>
                    <a:pt x="5430" y="5700"/>
                  </a:lnTo>
                  <a:lnTo>
                    <a:pt x="5423" y="5757"/>
                  </a:lnTo>
                  <a:lnTo>
                    <a:pt x="5331" y="5814"/>
                  </a:lnTo>
                  <a:lnTo>
                    <a:pt x="5330" y="5896"/>
                  </a:lnTo>
                  <a:lnTo>
                    <a:pt x="5283" y="5965"/>
                  </a:lnTo>
                  <a:lnTo>
                    <a:pt x="5139" y="6051"/>
                  </a:lnTo>
                  <a:lnTo>
                    <a:pt x="5057" y="6022"/>
                  </a:lnTo>
                  <a:lnTo>
                    <a:pt x="5013" y="5958"/>
                  </a:lnTo>
                  <a:lnTo>
                    <a:pt x="4956" y="5991"/>
                  </a:lnTo>
                  <a:lnTo>
                    <a:pt x="4890" y="5982"/>
                  </a:lnTo>
                  <a:lnTo>
                    <a:pt x="4848" y="5988"/>
                  </a:lnTo>
                  <a:lnTo>
                    <a:pt x="4863" y="6025"/>
                  </a:lnTo>
                  <a:lnTo>
                    <a:pt x="4814" y="6069"/>
                  </a:lnTo>
                  <a:lnTo>
                    <a:pt x="4787" y="6136"/>
                  </a:lnTo>
                  <a:lnTo>
                    <a:pt x="4785" y="6204"/>
                  </a:lnTo>
                  <a:lnTo>
                    <a:pt x="4812" y="6256"/>
                  </a:lnTo>
                  <a:lnTo>
                    <a:pt x="4757" y="6298"/>
                  </a:lnTo>
                  <a:lnTo>
                    <a:pt x="4703" y="6378"/>
                  </a:lnTo>
                  <a:lnTo>
                    <a:pt x="4635" y="6409"/>
                  </a:lnTo>
                  <a:lnTo>
                    <a:pt x="4553" y="6414"/>
                  </a:lnTo>
                  <a:lnTo>
                    <a:pt x="4542" y="6354"/>
                  </a:lnTo>
                  <a:lnTo>
                    <a:pt x="4481" y="6355"/>
                  </a:lnTo>
                  <a:lnTo>
                    <a:pt x="4431" y="6336"/>
                  </a:lnTo>
                  <a:lnTo>
                    <a:pt x="4461" y="6291"/>
                  </a:lnTo>
                  <a:lnTo>
                    <a:pt x="4463" y="6235"/>
                  </a:lnTo>
                  <a:lnTo>
                    <a:pt x="4503" y="6184"/>
                  </a:lnTo>
                  <a:lnTo>
                    <a:pt x="4557" y="6214"/>
                  </a:lnTo>
                  <a:lnTo>
                    <a:pt x="4542" y="6160"/>
                  </a:lnTo>
                  <a:lnTo>
                    <a:pt x="4487" y="6084"/>
                  </a:lnTo>
                  <a:lnTo>
                    <a:pt x="4425" y="5989"/>
                  </a:lnTo>
                  <a:lnTo>
                    <a:pt x="4337" y="6006"/>
                  </a:lnTo>
                  <a:lnTo>
                    <a:pt x="4341" y="6064"/>
                  </a:lnTo>
                  <a:lnTo>
                    <a:pt x="4241" y="6069"/>
                  </a:lnTo>
                  <a:lnTo>
                    <a:pt x="4142" y="6067"/>
                  </a:lnTo>
                  <a:lnTo>
                    <a:pt x="4115" y="6114"/>
                  </a:lnTo>
                  <a:lnTo>
                    <a:pt x="4050" y="6174"/>
                  </a:lnTo>
                  <a:lnTo>
                    <a:pt x="3965" y="6180"/>
                  </a:lnTo>
                  <a:lnTo>
                    <a:pt x="3818" y="6219"/>
                  </a:lnTo>
                  <a:lnTo>
                    <a:pt x="3861" y="6282"/>
                  </a:lnTo>
                  <a:lnTo>
                    <a:pt x="3852" y="6339"/>
                  </a:lnTo>
                  <a:lnTo>
                    <a:pt x="3924" y="6361"/>
                  </a:lnTo>
                  <a:lnTo>
                    <a:pt x="3971" y="6355"/>
                  </a:lnTo>
                  <a:lnTo>
                    <a:pt x="3980" y="6462"/>
                  </a:lnTo>
                  <a:lnTo>
                    <a:pt x="4049" y="6492"/>
                  </a:lnTo>
                  <a:lnTo>
                    <a:pt x="4079" y="6613"/>
                  </a:lnTo>
                  <a:lnTo>
                    <a:pt x="3974" y="6678"/>
                  </a:lnTo>
                  <a:lnTo>
                    <a:pt x="4008" y="6762"/>
                  </a:lnTo>
                  <a:lnTo>
                    <a:pt x="3989" y="6822"/>
                  </a:lnTo>
                  <a:lnTo>
                    <a:pt x="3918" y="6876"/>
                  </a:lnTo>
                  <a:lnTo>
                    <a:pt x="3888" y="6934"/>
                  </a:lnTo>
                  <a:lnTo>
                    <a:pt x="3782" y="6901"/>
                  </a:lnTo>
                  <a:lnTo>
                    <a:pt x="3729" y="7002"/>
                  </a:lnTo>
                  <a:lnTo>
                    <a:pt x="3680" y="7072"/>
                  </a:lnTo>
                  <a:lnTo>
                    <a:pt x="3618" y="7050"/>
                  </a:lnTo>
                  <a:lnTo>
                    <a:pt x="3548" y="7086"/>
                  </a:lnTo>
                  <a:lnTo>
                    <a:pt x="3524" y="7195"/>
                  </a:lnTo>
                  <a:lnTo>
                    <a:pt x="3572" y="7239"/>
                  </a:lnTo>
                  <a:lnTo>
                    <a:pt x="3654" y="7344"/>
                  </a:lnTo>
                  <a:lnTo>
                    <a:pt x="3573" y="7405"/>
                  </a:lnTo>
                  <a:lnTo>
                    <a:pt x="3482" y="7438"/>
                  </a:lnTo>
                  <a:lnTo>
                    <a:pt x="3404" y="7539"/>
                  </a:lnTo>
                  <a:lnTo>
                    <a:pt x="3341" y="7513"/>
                  </a:lnTo>
                  <a:lnTo>
                    <a:pt x="3311" y="7467"/>
                  </a:lnTo>
                  <a:lnTo>
                    <a:pt x="3218" y="7515"/>
                  </a:lnTo>
                  <a:lnTo>
                    <a:pt x="3194" y="7414"/>
                  </a:lnTo>
                  <a:lnTo>
                    <a:pt x="3194" y="7317"/>
                  </a:lnTo>
                  <a:lnTo>
                    <a:pt x="3179" y="7188"/>
                  </a:lnTo>
                  <a:lnTo>
                    <a:pt x="3066" y="7224"/>
                  </a:lnTo>
                  <a:lnTo>
                    <a:pt x="3012" y="7179"/>
                  </a:lnTo>
                  <a:lnTo>
                    <a:pt x="2934" y="7149"/>
                  </a:lnTo>
                  <a:lnTo>
                    <a:pt x="2847" y="7093"/>
                  </a:lnTo>
                  <a:lnTo>
                    <a:pt x="2684" y="7012"/>
                  </a:lnTo>
                  <a:lnTo>
                    <a:pt x="2619" y="7054"/>
                  </a:lnTo>
                  <a:lnTo>
                    <a:pt x="2538" y="7039"/>
                  </a:lnTo>
                  <a:lnTo>
                    <a:pt x="2523" y="6954"/>
                  </a:lnTo>
                  <a:lnTo>
                    <a:pt x="2390" y="7003"/>
                  </a:lnTo>
                  <a:lnTo>
                    <a:pt x="2322" y="7000"/>
                  </a:lnTo>
                  <a:lnTo>
                    <a:pt x="2318" y="6813"/>
                  </a:lnTo>
                  <a:lnTo>
                    <a:pt x="2253" y="6759"/>
                  </a:lnTo>
                  <a:lnTo>
                    <a:pt x="2216" y="6672"/>
                  </a:lnTo>
                  <a:lnTo>
                    <a:pt x="2127" y="6597"/>
                  </a:lnTo>
                  <a:lnTo>
                    <a:pt x="1995" y="6586"/>
                  </a:lnTo>
                  <a:lnTo>
                    <a:pt x="1899" y="6522"/>
                  </a:lnTo>
                  <a:lnTo>
                    <a:pt x="1809" y="6540"/>
                  </a:lnTo>
                  <a:lnTo>
                    <a:pt x="1769" y="6460"/>
                  </a:lnTo>
                  <a:lnTo>
                    <a:pt x="1607" y="6378"/>
                  </a:lnTo>
                  <a:lnTo>
                    <a:pt x="1587" y="6247"/>
                  </a:lnTo>
                  <a:lnTo>
                    <a:pt x="1478" y="6282"/>
                  </a:lnTo>
                  <a:lnTo>
                    <a:pt x="1353" y="6205"/>
                  </a:lnTo>
                  <a:lnTo>
                    <a:pt x="1275" y="6172"/>
                  </a:lnTo>
                  <a:lnTo>
                    <a:pt x="1283" y="6078"/>
                  </a:lnTo>
                  <a:lnTo>
                    <a:pt x="1203" y="5976"/>
                  </a:lnTo>
                  <a:lnTo>
                    <a:pt x="1107" y="5919"/>
                  </a:lnTo>
                  <a:lnTo>
                    <a:pt x="1043" y="5826"/>
                  </a:lnTo>
                  <a:lnTo>
                    <a:pt x="888" y="5737"/>
                  </a:lnTo>
                  <a:lnTo>
                    <a:pt x="813" y="5677"/>
                  </a:lnTo>
                  <a:lnTo>
                    <a:pt x="770" y="5601"/>
                  </a:lnTo>
                  <a:lnTo>
                    <a:pt x="627" y="5538"/>
                  </a:lnTo>
                  <a:lnTo>
                    <a:pt x="536" y="5412"/>
                  </a:lnTo>
                  <a:lnTo>
                    <a:pt x="468" y="5328"/>
                  </a:lnTo>
                  <a:lnTo>
                    <a:pt x="336" y="5280"/>
                  </a:lnTo>
                  <a:lnTo>
                    <a:pt x="198" y="5280"/>
                  </a:lnTo>
                  <a:lnTo>
                    <a:pt x="221" y="5170"/>
                  </a:lnTo>
                  <a:lnTo>
                    <a:pt x="170" y="5050"/>
                  </a:lnTo>
                  <a:lnTo>
                    <a:pt x="261" y="4960"/>
                  </a:lnTo>
                  <a:lnTo>
                    <a:pt x="356" y="4834"/>
                  </a:lnTo>
                  <a:lnTo>
                    <a:pt x="482" y="4821"/>
                  </a:lnTo>
                  <a:lnTo>
                    <a:pt x="635" y="4722"/>
                  </a:lnTo>
                  <a:lnTo>
                    <a:pt x="719" y="4788"/>
                  </a:lnTo>
                  <a:lnTo>
                    <a:pt x="761" y="4852"/>
                  </a:lnTo>
                  <a:lnTo>
                    <a:pt x="831" y="4882"/>
                  </a:lnTo>
                  <a:lnTo>
                    <a:pt x="929" y="4885"/>
                  </a:lnTo>
                  <a:lnTo>
                    <a:pt x="986" y="4804"/>
                  </a:lnTo>
                  <a:lnTo>
                    <a:pt x="929" y="4735"/>
                  </a:lnTo>
                  <a:lnTo>
                    <a:pt x="989" y="4645"/>
                  </a:lnTo>
                  <a:lnTo>
                    <a:pt x="954" y="4579"/>
                  </a:lnTo>
                  <a:lnTo>
                    <a:pt x="966" y="4413"/>
                  </a:lnTo>
                  <a:lnTo>
                    <a:pt x="906" y="4218"/>
                  </a:lnTo>
                  <a:lnTo>
                    <a:pt x="809" y="4113"/>
                  </a:lnTo>
                  <a:lnTo>
                    <a:pt x="692" y="4078"/>
                  </a:lnTo>
                  <a:lnTo>
                    <a:pt x="543" y="4018"/>
                  </a:lnTo>
                  <a:lnTo>
                    <a:pt x="453" y="3922"/>
                  </a:lnTo>
                  <a:lnTo>
                    <a:pt x="399" y="3789"/>
                  </a:lnTo>
                  <a:lnTo>
                    <a:pt x="401" y="3633"/>
                  </a:lnTo>
                  <a:lnTo>
                    <a:pt x="342" y="3487"/>
                  </a:lnTo>
                  <a:lnTo>
                    <a:pt x="240" y="3334"/>
                  </a:lnTo>
                  <a:lnTo>
                    <a:pt x="296" y="3292"/>
                  </a:lnTo>
                  <a:lnTo>
                    <a:pt x="581" y="3403"/>
                  </a:lnTo>
                  <a:lnTo>
                    <a:pt x="678" y="3478"/>
                  </a:lnTo>
                  <a:lnTo>
                    <a:pt x="774" y="3460"/>
                  </a:lnTo>
                  <a:lnTo>
                    <a:pt x="914" y="3495"/>
                  </a:lnTo>
                  <a:lnTo>
                    <a:pt x="1043" y="3501"/>
                  </a:lnTo>
                  <a:lnTo>
                    <a:pt x="1128" y="3387"/>
                  </a:lnTo>
                  <a:lnTo>
                    <a:pt x="1353" y="3217"/>
                  </a:lnTo>
                  <a:lnTo>
                    <a:pt x="1262" y="3157"/>
                  </a:lnTo>
                  <a:lnTo>
                    <a:pt x="1146" y="3166"/>
                  </a:lnTo>
                  <a:lnTo>
                    <a:pt x="1047" y="3031"/>
                  </a:lnTo>
                  <a:lnTo>
                    <a:pt x="995" y="2959"/>
                  </a:lnTo>
                  <a:lnTo>
                    <a:pt x="942" y="2937"/>
                  </a:lnTo>
                  <a:lnTo>
                    <a:pt x="980" y="2875"/>
                  </a:lnTo>
                  <a:lnTo>
                    <a:pt x="954" y="2829"/>
                  </a:lnTo>
                  <a:lnTo>
                    <a:pt x="885" y="2895"/>
                  </a:lnTo>
                  <a:lnTo>
                    <a:pt x="822" y="2901"/>
                  </a:lnTo>
                  <a:lnTo>
                    <a:pt x="780" y="2781"/>
                  </a:lnTo>
                  <a:lnTo>
                    <a:pt x="668" y="2710"/>
                  </a:lnTo>
                  <a:lnTo>
                    <a:pt x="671" y="2640"/>
                  </a:lnTo>
                  <a:lnTo>
                    <a:pt x="558" y="2425"/>
                  </a:lnTo>
                  <a:lnTo>
                    <a:pt x="441" y="2376"/>
                  </a:lnTo>
                  <a:lnTo>
                    <a:pt x="387" y="2424"/>
                  </a:lnTo>
                  <a:lnTo>
                    <a:pt x="312" y="2448"/>
                  </a:lnTo>
                  <a:lnTo>
                    <a:pt x="266" y="2340"/>
                  </a:lnTo>
                  <a:lnTo>
                    <a:pt x="156" y="2364"/>
                  </a:lnTo>
                  <a:lnTo>
                    <a:pt x="131" y="2289"/>
                  </a:lnTo>
                  <a:lnTo>
                    <a:pt x="74" y="2223"/>
                  </a:lnTo>
                  <a:lnTo>
                    <a:pt x="66" y="2169"/>
                  </a:lnTo>
                  <a:lnTo>
                    <a:pt x="35" y="2088"/>
                  </a:lnTo>
                  <a:lnTo>
                    <a:pt x="0" y="1933"/>
                  </a:lnTo>
                  <a:lnTo>
                    <a:pt x="110" y="1878"/>
                  </a:lnTo>
                  <a:lnTo>
                    <a:pt x="120" y="1770"/>
                  </a:lnTo>
                  <a:lnTo>
                    <a:pt x="83" y="1647"/>
                  </a:lnTo>
                  <a:lnTo>
                    <a:pt x="62" y="1519"/>
                  </a:lnTo>
                  <a:lnTo>
                    <a:pt x="159" y="1485"/>
                  </a:lnTo>
                  <a:lnTo>
                    <a:pt x="243" y="1372"/>
                  </a:lnTo>
                  <a:lnTo>
                    <a:pt x="183" y="1348"/>
                  </a:lnTo>
                  <a:lnTo>
                    <a:pt x="242" y="1266"/>
                  </a:lnTo>
                  <a:lnTo>
                    <a:pt x="333" y="1243"/>
                  </a:lnTo>
                  <a:lnTo>
                    <a:pt x="306" y="1152"/>
                  </a:lnTo>
                  <a:lnTo>
                    <a:pt x="381" y="1131"/>
                  </a:lnTo>
                  <a:lnTo>
                    <a:pt x="413" y="975"/>
                  </a:lnTo>
                  <a:lnTo>
                    <a:pt x="609" y="745"/>
                  </a:lnTo>
                  <a:lnTo>
                    <a:pt x="569" y="609"/>
                  </a:lnTo>
                  <a:lnTo>
                    <a:pt x="626" y="559"/>
                  </a:lnTo>
                  <a:lnTo>
                    <a:pt x="618" y="432"/>
                  </a:lnTo>
                  <a:lnTo>
                    <a:pt x="726" y="309"/>
                  </a:lnTo>
                  <a:lnTo>
                    <a:pt x="665" y="312"/>
                  </a:lnTo>
                  <a:lnTo>
                    <a:pt x="689" y="237"/>
                  </a:lnTo>
                  <a:lnTo>
                    <a:pt x="674" y="181"/>
                  </a:lnTo>
                  <a:lnTo>
                    <a:pt x="575" y="157"/>
                  </a:lnTo>
                  <a:lnTo>
                    <a:pt x="605" y="78"/>
                  </a:lnTo>
                  <a:lnTo>
                    <a:pt x="692" y="123"/>
                  </a:lnTo>
                  <a:lnTo>
                    <a:pt x="767" y="69"/>
                  </a:lnTo>
                  <a:lnTo>
                    <a:pt x="839" y="118"/>
                  </a:lnTo>
                  <a:lnTo>
                    <a:pt x="834" y="0"/>
                  </a:lnTo>
                  <a:lnTo>
                    <a:pt x="927" y="24"/>
                  </a:lnTo>
                  <a:lnTo>
                    <a:pt x="948" y="97"/>
                  </a:lnTo>
                  <a:lnTo>
                    <a:pt x="987" y="151"/>
                  </a:lnTo>
                  <a:lnTo>
                    <a:pt x="1077" y="63"/>
                  </a:lnTo>
                  <a:lnTo>
                    <a:pt x="1154" y="133"/>
                  </a:lnTo>
                  <a:lnTo>
                    <a:pt x="1229" y="144"/>
                  </a:lnTo>
                  <a:lnTo>
                    <a:pt x="1319" y="90"/>
                  </a:lnTo>
                  <a:lnTo>
                    <a:pt x="1442" y="96"/>
                  </a:lnTo>
                  <a:lnTo>
                    <a:pt x="1541" y="103"/>
                  </a:lnTo>
                  <a:lnTo>
                    <a:pt x="1656" y="168"/>
                  </a:lnTo>
                  <a:lnTo>
                    <a:pt x="1536" y="372"/>
                  </a:lnTo>
                  <a:lnTo>
                    <a:pt x="1487" y="516"/>
                  </a:lnTo>
                  <a:lnTo>
                    <a:pt x="1494" y="636"/>
                  </a:lnTo>
                  <a:lnTo>
                    <a:pt x="1547" y="726"/>
                  </a:lnTo>
                  <a:lnTo>
                    <a:pt x="1664" y="738"/>
                  </a:lnTo>
                  <a:lnTo>
                    <a:pt x="1766" y="706"/>
                  </a:lnTo>
                  <a:lnTo>
                    <a:pt x="1964" y="876"/>
                  </a:lnTo>
                  <a:lnTo>
                    <a:pt x="2061" y="901"/>
                  </a:lnTo>
                  <a:lnTo>
                    <a:pt x="2169" y="900"/>
                  </a:lnTo>
                  <a:lnTo>
                    <a:pt x="2262" y="925"/>
                  </a:lnTo>
                  <a:lnTo>
                    <a:pt x="2277" y="972"/>
                  </a:lnTo>
                  <a:lnTo>
                    <a:pt x="2222" y="1012"/>
                  </a:lnTo>
                  <a:lnTo>
                    <a:pt x="2124" y="1027"/>
                  </a:lnTo>
                  <a:lnTo>
                    <a:pt x="2072" y="1054"/>
                  </a:lnTo>
                  <a:lnTo>
                    <a:pt x="2070" y="1113"/>
                  </a:lnTo>
                  <a:lnTo>
                    <a:pt x="2150" y="1156"/>
                  </a:lnTo>
                  <a:lnTo>
                    <a:pt x="2270" y="1095"/>
                  </a:lnTo>
                  <a:lnTo>
                    <a:pt x="2307" y="1203"/>
                  </a:lnTo>
                  <a:lnTo>
                    <a:pt x="2295" y="1309"/>
                  </a:lnTo>
                  <a:lnTo>
                    <a:pt x="2301" y="1410"/>
                  </a:lnTo>
                  <a:lnTo>
                    <a:pt x="2498" y="1522"/>
                  </a:lnTo>
                  <a:lnTo>
                    <a:pt x="2543" y="1465"/>
                  </a:lnTo>
                  <a:lnTo>
                    <a:pt x="2604" y="1449"/>
                  </a:lnTo>
                  <a:lnTo>
                    <a:pt x="2675" y="1518"/>
                  </a:lnTo>
                  <a:lnTo>
                    <a:pt x="2696" y="1576"/>
                  </a:lnTo>
                  <a:lnTo>
                    <a:pt x="2826" y="1399"/>
                  </a:lnTo>
                  <a:lnTo>
                    <a:pt x="2864" y="1459"/>
                  </a:lnTo>
                  <a:lnTo>
                    <a:pt x="2882" y="1576"/>
                  </a:lnTo>
                  <a:lnTo>
                    <a:pt x="2948" y="1614"/>
                  </a:lnTo>
                  <a:lnTo>
                    <a:pt x="2954" y="1713"/>
                  </a:lnTo>
                  <a:lnTo>
                    <a:pt x="2915" y="1765"/>
                  </a:lnTo>
                  <a:lnTo>
                    <a:pt x="2957" y="1866"/>
                  </a:lnTo>
                  <a:lnTo>
                    <a:pt x="2919" y="1927"/>
                  </a:lnTo>
                  <a:lnTo>
                    <a:pt x="2865" y="1981"/>
                  </a:lnTo>
                  <a:lnTo>
                    <a:pt x="2865" y="2047"/>
                  </a:lnTo>
                  <a:lnTo>
                    <a:pt x="2882" y="2098"/>
                  </a:lnTo>
                  <a:lnTo>
                    <a:pt x="2832" y="2181"/>
                  </a:lnTo>
                  <a:lnTo>
                    <a:pt x="2903" y="2266"/>
                  </a:lnTo>
                  <a:lnTo>
                    <a:pt x="2954" y="2356"/>
                  </a:lnTo>
                  <a:lnTo>
                    <a:pt x="3027" y="2403"/>
                  </a:lnTo>
                  <a:lnTo>
                    <a:pt x="3077" y="2461"/>
                  </a:lnTo>
                  <a:lnTo>
                    <a:pt x="3122" y="2382"/>
                  </a:lnTo>
                  <a:lnTo>
                    <a:pt x="3171" y="2419"/>
                  </a:lnTo>
                  <a:lnTo>
                    <a:pt x="3236" y="2344"/>
                  </a:lnTo>
                  <a:lnTo>
                    <a:pt x="3258" y="2280"/>
                  </a:lnTo>
                  <a:lnTo>
                    <a:pt x="3375" y="2259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任意多边形 17">
              <a:extLst>
                <a:ext uri="{FF2B5EF4-FFF2-40B4-BE49-F238E27FC236}">
                  <a16:creationId xmlns:a16="http://schemas.microsoft.com/office/drawing/2014/main" id="{42444D98-343D-048E-8CB5-42D754085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971"/>
              <a:ext cx="1154" cy="1848"/>
            </a:xfrm>
            <a:custGeom>
              <a:avLst/>
              <a:gdLst>
                <a:gd name="T0" fmla="*/ 140909 w 5771"/>
                <a:gd name="T1" fmla="*/ 0 h 9240"/>
                <a:gd name="T2" fmla="*/ 0 w 5771"/>
                <a:gd name="T3" fmla="*/ 396014 h 9240"/>
                <a:gd name="T4" fmla="*/ 287992 w 5771"/>
                <a:gd name="T5" fmla="*/ 52550 h 9240"/>
                <a:gd name="T6" fmla="*/ 140909 w 5771"/>
                <a:gd name="T7" fmla="*/ 0 h 9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71" h="9240">
                  <a:moveTo>
                    <a:pt x="1560" y="0"/>
                  </a:moveTo>
                  <a:lnTo>
                    <a:pt x="1500" y="22"/>
                  </a:lnTo>
                  <a:lnTo>
                    <a:pt x="1466" y="90"/>
                  </a:lnTo>
                  <a:lnTo>
                    <a:pt x="1392" y="127"/>
                  </a:lnTo>
                  <a:lnTo>
                    <a:pt x="1323" y="135"/>
                  </a:lnTo>
                  <a:lnTo>
                    <a:pt x="1242" y="156"/>
                  </a:lnTo>
                  <a:lnTo>
                    <a:pt x="1131" y="207"/>
                  </a:lnTo>
                  <a:lnTo>
                    <a:pt x="1025" y="357"/>
                  </a:lnTo>
                  <a:lnTo>
                    <a:pt x="960" y="348"/>
                  </a:lnTo>
                  <a:lnTo>
                    <a:pt x="888" y="361"/>
                  </a:lnTo>
                  <a:lnTo>
                    <a:pt x="840" y="420"/>
                  </a:lnTo>
                  <a:lnTo>
                    <a:pt x="762" y="444"/>
                  </a:lnTo>
                  <a:lnTo>
                    <a:pt x="711" y="418"/>
                  </a:lnTo>
                  <a:lnTo>
                    <a:pt x="671" y="388"/>
                  </a:lnTo>
                  <a:lnTo>
                    <a:pt x="638" y="420"/>
                  </a:lnTo>
                  <a:lnTo>
                    <a:pt x="564" y="451"/>
                  </a:lnTo>
                  <a:lnTo>
                    <a:pt x="519" y="481"/>
                  </a:lnTo>
                  <a:lnTo>
                    <a:pt x="506" y="519"/>
                  </a:lnTo>
                  <a:lnTo>
                    <a:pt x="462" y="552"/>
                  </a:lnTo>
                  <a:lnTo>
                    <a:pt x="392" y="579"/>
                  </a:lnTo>
                  <a:lnTo>
                    <a:pt x="350" y="606"/>
                  </a:lnTo>
                  <a:lnTo>
                    <a:pt x="281" y="636"/>
                  </a:lnTo>
                  <a:lnTo>
                    <a:pt x="210" y="636"/>
                  </a:lnTo>
                  <a:lnTo>
                    <a:pt x="149" y="648"/>
                  </a:lnTo>
                  <a:lnTo>
                    <a:pt x="98" y="645"/>
                  </a:lnTo>
                  <a:lnTo>
                    <a:pt x="119" y="730"/>
                  </a:lnTo>
                  <a:lnTo>
                    <a:pt x="128" y="808"/>
                  </a:lnTo>
                  <a:lnTo>
                    <a:pt x="189" y="838"/>
                  </a:lnTo>
                  <a:lnTo>
                    <a:pt x="198" y="891"/>
                  </a:lnTo>
                  <a:lnTo>
                    <a:pt x="114" y="930"/>
                  </a:lnTo>
                  <a:lnTo>
                    <a:pt x="63" y="973"/>
                  </a:lnTo>
                  <a:lnTo>
                    <a:pt x="42" y="1015"/>
                  </a:lnTo>
                  <a:lnTo>
                    <a:pt x="80" y="1146"/>
                  </a:lnTo>
                  <a:lnTo>
                    <a:pt x="162" y="1150"/>
                  </a:lnTo>
                  <a:lnTo>
                    <a:pt x="296" y="1348"/>
                  </a:lnTo>
                  <a:lnTo>
                    <a:pt x="210" y="1428"/>
                  </a:lnTo>
                  <a:lnTo>
                    <a:pt x="140" y="1386"/>
                  </a:lnTo>
                  <a:lnTo>
                    <a:pt x="72" y="1393"/>
                  </a:lnTo>
                  <a:lnTo>
                    <a:pt x="45" y="1479"/>
                  </a:lnTo>
                  <a:lnTo>
                    <a:pt x="0" y="1539"/>
                  </a:lnTo>
                  <a:lnTo>
                    <a:pt x="26" y="1617"/>
                  </a:lnTo>
                  <a:lnTo>
                    <a:pt x="72" y="1644"/>
                  </a:lnTo>
                  <a:lnTo>
                    <a:pt x="122" y="1630"/>
                  </a:lnTo>
                  <a:lnTo>
                    <a:pt x="141" y="1677"/>
                  </a:lnTo>
                  <a:lnTo>
                    <a:pt x="96" y="1722"/>
                  </a:lnTo>
                  <a:lnTo>
                    <a:pt x="108" y="1813"/>
                  </a:lnTo>
                  <a:lnTo>
                    <a:pt x="203" y="1834"/>
                  </a:lnTo>
                  <a:lnTo>
                    <a:pt x="246" y="1888"/>
                  </a:lnTo>
                  <a:lnTo>
                    <a:pt x="197" y="1914"/>
                  </a:lnTo>
                  <a:lnTo>
                    <a:pt x="243" y="1980"/>
                  </a:lnTo>
                  <a:lnTo>
                    <a:pt x="308" y="1960"/>
                  </a:lnTo>
                  <a:lnTo>
                    <a:pt x="377" y="2011"/>
                  </a:lnTo>
                  <a:lnTo>
                    <a:pt x="471" y="2013"/>
                  </a:lnTo>
                  <a:lnTo>
                    <a:pt x="599" y="1972"/>
                  </a:lnTo>
                  <a:lnTo>
                    <a:pt x="621" y="2058"/>
                  </a:lnTo>
                  <a:lnTo>
                    <a:pt x="690" y="2104"/>
                  </a:lnTo>
                  <a:lnTo>
                    <a:pt x="735" y="2113"/>
                  </a:lnTo>
                  <a:lnTo>
                    <a:pt x="782" y="2161"/>
                  </a:lnTo>
                  <a:lnTo>
                    <a:pt x="852" y="2158"/>
                  </a:lnTo>
                  <a:lnTo>
                    <a:pt x="939" y="2187"/>
                  </a:lnTo>
                  <a:lnTo>
                    <a:pt x="1017" y="2229"/>
                  </a:lnTo>
                  <a:lnTo>
                    <a:pt x="1083" y="2170"/>
                  </a:lnTo>
                  <a:lnTo>
                    <a:pt x="1061" y="2121"/>
                  </a:lnTo>
                  <a:lnTo>
                    <a:pt x="1074" y="2076"/>
                  </a:lnTo>
                  <a:lnTo>
                    <a:pt x="990" y="2034"/>
                  </a:lnTo>
                  <a:lnTo>
                    <a:pt x="1013" y="1969"/>
                  </a:lnTo>
                  <a:lnTo>
                    <a:pt x="1017" y="1905"/>
                  </a:lnTo>
                  <a:lnTo>
                    <a:pt x="1082" y="1873"/>
                  </a:lnTo>
                  <a:lnTo>
                    <a:pt x="1167" y="1885"/>
                  </a:lnTo>
                  <a:lnTo>
                    <a:pt x="1248" y="1944"/>
                  </a:lnTo>
                  <a:lnTo>
                    <a:pt x="1271" y="2013"/>
                  </a:lnTo>
                  <a:lnTo>
                    <a:pt x="1338" y="2020"/>
                  </a:lnTo>
                  <a:lnTo>
                    <a:pt x="1392" y="2013"/>
                  </a:lnTo>
                  <a:lnTo>
                    <a:pt x="1419" y="1948"/>
                  </a:lnTo>
                  <a:lnTo>
                    <a:pt x="1511" y="1933"/>
                  </a:lnTo>
                  <a:lnTo>
                    <a:pt x="1542" y="1996"/>
                  </a:lnTo>
                  <a:lnTo>
                    <a:pt x="1553" y="2062"/>
                  </a:lnTo>
                  <a:lnTo>
                    <a:pt x="1647" y="2136"/>
                  </a:lnTo>
                  <a:lnTo>
                    <a:pt x="1584" y="2226"/>
                  </a:lnTo>
                  <a:lnTo>
                    <a:pt x="1701" y="2236"/>
                  </a:lnTo>
                  <a:lnTo>
                    <a:pt x="1757" y="2191"/>
                  </a:lnTo>
                  <a:lnTo>
                    <a:pt x="1844" y="2188"/>
                  </a:lnTo>
                  <a:lnTo>
                    <a:pt x="1862" y="2245"/>
                  </a:lnTo>
                  <a:lnTo>
                    <a:pt x="1938" y="2235"/>
                  </a:lnTo>
                  <a:lnTo>
                    <a:pt x="2021" y="2316"/>
                  </a:lnTo>
                  <a:lnTo>
                    <a:pt x="2111" y="2395"/>
                  </a:lnTo>
                  <a:lnTo>
                    <a:pt x="2117" y="2470"/>
                  </a:lnTo>
                  <a:lnTo>
                    <a:pt x="2223" y="2472"/>
                  </a:lnTo>
                  <a:lnTo>
                    <a:pt x="2328" y="2482"/>
                  </a:lnTo>
                  <a:lnTo>
                    <a:pt x="2379" y="2494"/>
                  </a:lnTo>
                  <a:lnTo>
                    <a:pt x="2418" y="2554"/>
                  </a:lnTo>
                  <a:lnTo>
                    <a:pt x="2492" y="2575"/>
                  </a:lnTo>
                  <a:lnTo>
                    <a:pt x="2574" y="2542"/>
                  </a:lnTo>
                  <a:lnTo>
                    <a:pt x="2652" y="2608"/>
                  </a:lnTo>
                  <a:lnTo>
                    <a:pt x="2727" y="2610"/>
                  </a:lnTo>
                  <a:lnTo>
                    <a:pt x="2772" y="2680"/>
                  </a:lnTo>
                  <a:lnTo>
                    <a:pt x="2709" y="2797"/>
                  </a:lnTo>
                  <a:lnTo>
                    <a:pt x="2688" y="2866"/>
                  </a:lnTo>
                  <a:lnTo>
                    <a:pt x="2700" y="2925"/>
                  </a:lnTo>
                  <a:lnTo>
                    <a:pt x="2636" y="2989"/>
                  </a:lnTo>
                  <a:lnTo>
                    <a:pt x="2604" y="3049"/>
                  </a:lnTo>
                  <a:lnTo>
                    <a:pt x="2600" y="3120"/>
                  </a:lnTo>
                  <a:lnTo>
                    <a:pt x="2547" y="3151"/>
                  </a:lnTo>
                  <a:lnTo>
                    <a:pt x="2576" y="3202"/>
                  </a:lnTo>
                  <a:lnTo>
                    <a:pt x="2520" y="3249"/>
                  </a:lnTo>
                  <a:lnTo>
                    <a:pt x="2451" y="3261"/>
                  </a:lnTo>
                  <a:lnTo>
                    <a:pt x="2390" y="3309"/>
                  </a:lnTo>
                  <a:lnTo>
                    <a:pt x="2415" y="3381"/>
                  </a:lnTo>
                  <a:lnTo>
                    <a:pt x="2472" y="3414"/>
                  </a:lnTo>
                  <a:lnTo>
                    <a:pt x="2375" y="3567"/>
                  </a:lnTo>
                  <a:lnTo>
                    <a:pt x="2358" y="3615"/>
                  </a:lnTo>
                  <a:lnTo>
                    <a:pt x="2274" y="3648"/>
                  </a:lnTo>
                  <a:lnTo>
                    <a:pt x="2210" y="3628"/>
                  </a:lnTo>
                  <a:lnTo>
                    <a:pt x="2109" y="3636"/>
                  </a:lnTo>
                  <a:lnTo>
                    <a:pt x="1986" y="3717"/>
                  </a:lnTo>
                  <a:lnTo>
                    <a:pt x="1928" y="3754"/>
                  </a:lnTo>
                  <a:lnTo>
                    <a:pt x="1901" y="3799"/>
                  </a:lnTo>
                  <a:lnTo>
                    <a:pt x="1914" y="3882"/>
                  </a:lnTo>
                  <a:lnTo>
                    <a:pt x="1965" y="3892"/>
                  </a:lnTo>
                  <a:lnTo>
                    <a:pt x="1995" y="3982"/>
                  </a:lnTo>
                  <a:lnTo>
                    <a:pt x="1947" y="4017"/>
                  </a:lnTo>
                  <a:lnTo>
                    <a:pt x="1917" y="3993"/>
                  </a:lnTo>
                  <a:lnTo>
                    <a:pt x="1889" y="4077"/>
                  </a:lnTo>
                  <a:lnTo>
                    <a:pt x="1848" y="4111"/>
                  </a:lnTo>
                  <a:lnTo>
                    <a:pt x="1904" y="4143"/>
                  </a:lnTo>
                  <a:lnTo>
                    <a:pt x="1914" y="4251"/>
                  </a:lnTo>
                  <a:lnTo>
                    <a:pt x="1955" y="4300"/>
                  </a:lnTo>
                  <a:lnTo>
                    <a:pt x="1913" y="4327"/>
                  </a:lnTo>
                  <a:lnTo>
                    <a:pt x="1947" y="4402"/>
                  </a:lnTo>
                  <a:lnTo>
                    <a:pt x="2031" y="4405"/>
                  </a:lnTo>
                  <a:lnTo>
                    <a:pt x="2034" y="4483"/>
                  </a:lnTo>
                  <a:lnTo>
                    <a:pt x="2078" y="4554"/>
                  </a:lnTo>
                  <a:lnTo>
                    <a:pt x="2135" y="4579"/>
                  </a:lnTo>
                  <a:lnTo>
                    <a:pt x="2159" y="4665"/>
                  </a:lnTo>
                  <a:lnTo>
                    <a:pt x="2096" y="4717"/>
                  </a:lnTo>
                  <a:lnTo>
                    <a:pt x="2094" y="4837"/>
                  </a:lnTo>
                  <a:lnTo>
                    <a:pt x="2154" y="4941"/>
                  </a:lnTo>
                  <a:lnTo>
                    <a:pt x="2135" y="4999"/>
                  </a:lnTo>
                  <a:lnTo>
                    <a:pt x="2081" y="5017"/>
                  </a:lnTo>
                  <a:lnTo>
                    <a:pt x="2009" y="5061"/>
                  </a:lnTo>
                  <a:lnTo>
                    <a:pt x="1964" y="5121"/>
                  </a:lnTo>
                  <a:lnTo>
                    <a:pt x="1907" y="5146"/>
                  </a:lnTo>
                  <a:lnTo>
                    <a:pt x="1818" y="5143"/>
                  </a:lnTo>
                  <a:lnTo>
                    <a:pt x="1772" y="5089"/>
                  </a:lnTo>
                  <a:lnTo>
                    <a:pt x="1668" y="5113"/>
                  </a:lnTo>
                  <a:lnTo>
                    <a:pt x="1580" y="5086"/>
                  </a:lnTo>
                  <a:lnTo>
                    <a:pt x="1505" y="5092"/>
                  </a:lnTo>
                  <a:lnTo>
                    <a:pt x="1449" y="5110"/>
                  </a:lnTo>
                  <a:lnTo>
                    <a:pt x="1353" y="5161"/>
                  </a:lnTo>
                  <a:lnTo>
                    <a:pt x="1220" y="5200"/>
                  </a:lnTo>
                  <a:lnTo>
                    <a:pt x="1197" y="5280"/>
                  </a:lnTo>
                  <a:lnTo>
                    <a:pt x="1190" y="5337"/>
                  </a:lnTo>
                  <a:lnTo>
                    <a:pt x="1098" y="5394"/>
                  </a:lnTo>
                  <a:lnTo>
                    <a:pt x="1097" y="5476"/>
                  </a:lnTo>
                  <a:lnTo>
                    <a:pt x="1050" y="5545"/>
                  </a:lnTo>
                  <a:lnTo>
                    <a:pt x="906" y="5631"/>
                  </a:lnTo>
                  <a:lnTo>
                    <a:pt x="824" y="5602"/>
                  </a:lnTo>
                  <a:lnTo>
                    <a:pt x="780" y="5538"/>
                  </a:lnTo>
                  <a:lnTo>
                    <a:pt x="723" y="5571"/>
                  </a:lnTo>
                  <a:lnTo>
                    <a:pt x="657" y="5562"/>
                  </a:lnTo>
                  <a:lnTo>
                    <a:pt x="615" y="5568"/>
                  </a:lnTo>
                  <a:lnTo>
                    <a:pt x="630" y="5605"/>
                  </a:lnTo>
                  <a:lnTo>
                    <a:pt x="581" y="5649"/>
                  </a:lnTo>
                  <a:lnTo>
                    <a:pt x="554" y="5716"/>
                  </a:lnTo>
                  <a:lnTo>
                    <a:pt x="552" y="5784"/>
                  </a:lnTo>
                  <a:lnTo>
                    <a:pt x="579" y="5836"/>
                  </a:lnTo>
                  <a:lnTo>
                    <a:pt x="524" y="5878"/>
                  </a:lnTo>
                  <a:lnTo>
                    <a:pt x="470" y="5958"/>
                  </a:lnTo>
                  <a:lnTo>
                    <a:pt x="402" y="5989"/>
                  </a:lnTo>
                  <a:lnTo>
                    <a:pt x="507" y="6120"/>
                  </a:lnTo>
                  <a:lnTo>
                    <a:pt x="560" y="6063"/>
                  </a:lnTo>
                  <a:lnTo>
                    <a:pt x="663" y="6040"/>
                  </a:lnTo>
                  <a:lnTo>
                    <a:pt x="777" y="6145"/>
                  </a:lnTo>
                  <a:lnTo>
                    <a:pt x="822" y="6094"/>
                  </a:lnTo>
                  <a:lnTo>
                    <a:pt x="848" y="6049"/>
                  </a:lnTo>
                  <a:lnTo>
                    <a:pt x="899" y="6112"/>
                  </a:lnTo>
                  <a:lnTo>
                    <a:pt x="974" y="6145"/>
                  </a:lnTo>
                  <a:lnTo>
                    <a:pt x="1010" y="6211"/>
                  </a:lnTo>
                  <a:lnTo>
                    <a:pt x="980" y="6282"/>
                  </a:lnTo>
                  <a:lnTo>
                    <a:pt x="1044" y="6418"/>
                  </a:lnTo>
                  <a:lnTo>
                    <a:pt x="1037" y="6495"/>
                  </a:lnTo>
                  <a:lnTo>
                    <a:pt x="1104" y="6555"/>
                  </a:lnTo>
                  <a:lnTo>
                    <a:pt x="1109" y="6499"/>
                  </a:lnTo>
                  <a:lnTo>
                    <a:pt x="1154" y="6427"/>
                  </a:lnTo>
                  <a:lnTo>
                    <a:pt x="1227" y="6480"/>
                  </a:lnTo>
                  <a:lnTo>
                    <a:pt x="1253" y="6589"/>
                  </a:lnTo>
                  <a:lnTo>
                    <a:pt x="1250" y="6694"/>
                  </a:lnTo>
                  <a:lnTo>
                    <a:pt x="1358" y="6927"/>
                  </a:lnTo>
                  <a:lnTo>
                    <a:pt x="1425" y="6864"/>
                  </a:lnTo>
                  <a:lnTo>
                    <a:pt x="1482" y="6871"/>
                  </a:lnTo>
                  <a:lnTo>
                    <a:pt x="1544" y="6918"/>
                  </a:lnTo>
                  <a:lnTo>
                    <a:pt x="1553" y="6985"/>
                  </a:lnTo>
                  <a:lnTo>
                    <a:pt x="1623" y="7018"/>
                  </a:lnTo>
                  <a:lnTo>
                    <a:pt x="1704" y="6996"/>
                  </a:lnTo>
                  <a:lnTo>
                    <a:pt x="1769" y="6993"/>
                  </a:lnTo>
                  <a:lnTo>
                    <a:pt x="1739" y="7068"/>
                  </a:lnTo>
                  <a:lnTo>
                    <a:pt x="1715" y="7132"/>
                  </a:lnTo>
                  <a:lnTo>
                    <a:pt x="1707" y="7203"/>
                  </a:lnTo>
                  <a:lnTo>
                    <a:pt x="1664" y="7230"/>
                  </a:lnTo>
                  <a:lnTo>
                    <a:pt x="1668" y="7309"/>
                  </a:lnTo>
                  <a:lnTo>
                    <a:pt x="1650" y="7353"/>
                  </a:lnTo>
                  <a:lnTo>
                    <a:pt x="1614" y="7407"/>
                  </a:lnTo>
                  <a:lnTo>
                    <a:pt x="1628" y="7461"/>
                  </a:lnTo>
                  <a:lnTo>
                    <a:pt x="1692" y="7419"/>
                  </a:lnTo>
                  <a:lnTo>
                    <a:pt x="1773" y="7410"/>
                  </a:lnTo>
                  <a:lnTo>
                    <a:pt x="1790" y="7471"/>
                  </a:lnTo>
                  <a:lnTo>
                    <a:pt x="1874" y="7444"/>
                  </a:lnTo>
                  <a:lnTo>
                    <a:pt x="1955" y="7504"/>
                  </a:lnTo>
                  <a:lnTo>
                    <a:pt x="2052" y="7480"/>
                  </a:lnTo>
                  <a:lnTo>
                    <a:pt x="2141" y="7489"/>
                  </a:lnTo>
                  <a:lnTo>
                    <a:pt x="2148" y="7536"/>
                  </a:lnTo>
                  <a:lnTo>
                    <a:pt x="2178" y="7603"/>
                  </a:lnTo>
                  <a:lnTo>
                    <a:pt x="2256" y="7581"/>
                  </a:lnTo>
                  <a:lnTo>
                    <a:pt x="2291" y="7695"/>
                  </a:lnTo>
                  <a:lnTo>
                    <a:pt x="2340" y="7726"/>
                  </a:lnTo>
                  <a:lnTo>
                    <a:pt x="2364" y="7666"/>
                  </a:lnTo>
                  <a:lnTo>
                    <a:pt x="2429" y="7623"/>
                  </a:lnTo>
                  <a:lnTo>
                    <a:pt x="2564" y="7593"/>
                  </a:lnTo>
                  <a:lnTo>
                    <a:pt x="2576" y="7684"/>
                  </a:lnTo>
                  <a:lnTo>
                    <a:pt x="2678" y="7785"/>
                  </a:lnTo>
                  <a:lnTo>
                    <a:pt x="2570" y="7827"/>
                  </a:lnTo>
                  <a:lnTo>
                    <a:pt x="2564" y="7905"/>
                  </a:lnTo>
                  <a:lnTo>
                    <a:pt x="2498" y="7950"/>
                  </a:lnTo>
                  <a:lnTo>
                    <a:pt x="2555" y="7995"/>
                  </a:lnTo>
                  <a:lnTo>
                    <a:pt x="2568" y="8074"/>
                  </a:lnTo>
                  <a:lnTo>
                    <a:pt x="2525" y="8143"/>
                  </a:lnTo>
                  <a:lnTo>
                    <a:pt x="2459" y="8139"/>
                  </a:lnTo>
                  <a:lnTo>
                    <a:pt x="2396" y="8182"/>
                  </a:lnTo>
                  <a:lnTo>
                    <a:pt x="2444" y="8253"/>
                  </a:lnTo>
                  <a:lnTo>
                    <a:pt x="2402" y="8289"/>
                  </a:lnTo>
                  <a:lnTo>
                    <a:pt x="2306" y="8382"/>
                  </a:lnTo>
                  <a:lnTo>
                    <a:pt x="2228" y="8491"/>
                  </a:lnTo>
                  <a:lnTo>
                    <a:pt x="2255" y="8560"/>
                  </a:lnTo>
                  <a:lnTo>
                    <a:pt x="2288" y="8637"/>
                  </a:lnTo>
                  <a:lnTo>
                    <a:pt x="2244" y="8680"/>
                  </a:lnTo>
                  <a:lnTo>
                    <a:pt x="2204" y="8746"/>
                  </a:lnTo>
                  <a:lnTo>
                    <a:pt x="2135" y="8731"/>
                  </a:lnTo>
                  <a:lnTo>
                    <a:pt x="2058" y="8802"/>
                  </a:lnTo>
                  <a:lnTo>
                    <a:pt x="2004" y="8772"/>
                  </a:lnTo>
                  <a:lnTo>
                    <a:pt x="1995" y="8851"/>
                  </a:lnTo>
                  <a:lnTo>
                    <a:pt x="1964" y="8925"/>
                  </a:lnTo>
                  <a:lnTo>
                    <a:pt x="2007" y="8995"/>
                  </a:lnTo>
                  <a:lnTo>
                    <a:pt x="2078" y="8991"/>
                  </a:lnTo>
                  <a:lnTo>
                    <a:pt x="2082" y="9031"/>
                  </a:lnTo>
                  <a:lnTo>
                    <a:pt x="2124" y="9121"/>
                  </a:lnTo>
                  <a:lnTo>
                    <a:pt x="2198" y="9180"/>
                  </a:lnTo>
                  <a:lnTo>
                    <a:pt x="2298" y="9193"/>
                  </a:lnTo>
                  <a:lnTo>
                    <a:pt x="2441" y="9240"/>
                  </a:lnTo>
                  <a:lnTo>
                    <a:pt x="2511" y="9130"/>
                  </a:lnTo>
                  <a:lnTo>
                    <a:pt x="2580" y="9159"/>
                  </a:lnTo>
                  <a:lnTo>
                    <a:pt x="2636" y="9052"/>
                  </a:lnTo>
                  <a:lnTo>
                    <a:pt x="2780" y="9012"/>
                  </a:lnTo>
                  <a:lnTo>
                    <a:pt x="2796" y="8911"/>
                  </a:lnTo>
                  <a:lnTo>
                    <a:pt x="2870" y="8950"/>
                  </a:lnTo>
                  <a:lnTo>
                    <a:pt x="2927" y="9016"/>
                  </a:lnTo>
                  <a:lnTo>
                    <a:pt x="3050" y="8982"/>
                  </a:lnTo>
                  <a:lnTo>
                    <a:pt x="3021" y="8841"/>
                  </a:lnTo>
                  <a:lnTo>
                    <a:pt x="3134" y="8896"/>
                  </a:lnTo>
                  <a:lnTo>
                    <a:pt x="3267" y="8973"/>
                  </a:lnTo>
                  <a:lnTo>
                    <a:pt x="3296" y="8994"/>
                  </a:lnTo>
                  <a:lnTo>
                    <a:pt x="3422" y="8986"/>
                  </a:lnTo>
                  <a:lnTo>
                    <a:pt x="3542" y="8950"/>
                  </a:lnTo>
                  <a:lnTo>
                    <a:pt x="3657" y="8952"/>
                  </a:lnTo>
                  <a:lnTo>
                    <a:pt x="3668" y="8868"/>
                  </a:lnTo>
                  <a:lnTo>
                    <a:pt x="3807" y="8868"/>
                  </a:lnTo>
                  <a:lnTo>
                    <a:pt x="3830" y="8787"/>
                  </a:lnTo>
                  <a:lnTo>
                    <a:pt x="3977" y="8746"/>
                  </a:lnTo>
                  <a:lnTo>
                    <a:pt x="3953" y="8833"/>
                  </a:lnTo>
                  <a:lnTo>
                    <a:pt x="4043" y="8913"/>
                  </a:lnTo>
                  <a:lnTo>
                    <a:pt x="4130" y="8959"/>
                  </a:lnTo>
                  <a:lnTo>
                    <a:pt x="4179" y="8913"/>
                  </a:lnTo>
                  <a:lnTo>
                    <a:pt x="4326" y="8902"/>
                  </a:lnTo>
                  <a:lnTo>
                    <a:pt x="4449" y="8823"/>
                  </a:lnTo>
                  <a:lnTo>
                    <a:pt x="4512" y="8751"/>
                  </a:lnTo>
                  <a:lnTo>
                    <a:pt x="4541" y="8655"/>
                  </a:lnTo>
                  <a:lnTo>
                    <a:pt x="4587" y="8599"/>
                  </a:lnTo>
                  <a:lnTo>
                    <a:pt x="4676" y="8563"/>
                  </a:lnTo>
                  <a:lnTo>
                    <a:pt x="4727" y="8476"/>
                  </a:lnTo>
                  <a:lnTo>
                    <a:pt x="4755" y="8386"/>
                  </a:lnTo>
                  <a:lnTo>
                    <a:pt x="4745" y="8305"/>
                  </a:lnTo>
                  <a:lnTo>
                    <a:pt x="4755" y="8212"/>
                  </a:lnTo>
                  <a:lnTo>
                    <a:pt x="4599" y="8080"/>
                  </a:lnTo>
                  <a:lnTo>
                    <a:pt x="4521" y="7978"/>
                  </a:lnTo>
                  <a:lnTo>
                    <a:pt x="4439" y="7941"/>
                  </a:lnTo>
                  <a:lnTo>
                    <a:pt x="4446" y="7848"/>
                  </a:lnTo>
                  <a:lnTo>
                    <a:pt x="4470" y="7750"/>
                  </a:lnTo>
                  <a:lnTo>
                    <a:pt x="4517" y="7647"/>
                  </a:lnTo>
                  <a:lnTo>
                    <a:pt x="4527" y="7540"/>
                  </a:lnTo>
                  <a:lnTo>
                    <a:pt x="4502" y="7468"/>
                  </a:lnTo>
                  <a:lnTo>
                    <a:pt x="4551" y="7410"/>
                  </a:lnTo>
                  <a:lnTo>
                    <a:pt x="4557" y="7360"/>
                  </a:lnTo>
                  <a:lnTo>
                    <a:pt x="4521" y="7227"/>
                  </a:lnTo>
                  <a:lnTo>
                    <a:pt x="4466" y="7164"/>
                  </a:lnTo>
                  <a:lnTo>
                    <a:pt x="4418" y="7117"/>
                  </a:lnTo>
                  <a:lnTo>
                    <a:pt x="4479" y="7080"/>
                  </a:lnTo>
                  <a:lnTo>
                    <a:pt x="4551" y="7003"/>
                  </a:lnTo>
                  <a:lnTo>
                    <a:pt x="4580" y="6921"/>
                  </a:lnTo>
                  <a:lnTo>
                    <a:pt x="4614" y="6963"/>
                  </a:lnTo>
                  <a:lnTo>
                    <a:pt x="4682" y="6987"/>
                  </a:lnTo>
                  <a:lnTo>
                    <a:pt x="4721" y="6919"/>
                  </a:lnTo>
                  <a:lnTo>
                    <a:pt x="4763" y="6873"/>
                  </a:lnTo>
                  <a:lnTo>
                    <a:pt x="4820" y="6939"/>
                  </a:lnTo>
                  <a:lnTo>
                    <a:pt x="4901" y="6940"/>
                  </a:lnTo>
                  <a:lnTo>
                    <a:pt x="4944" y="6982"/>
                  </a:lnTo>
                  <a:lnTo>
                    <a:pt x="4998" y="6924"/>
                  </a:lnTo>
                  <a:lnTo>
                    <a:pt x="5090" y="6924"/>
                  </a:lnTo>
                  <a:lnTo>
                    <a:pt x="5207" y="6793"/>
                  </a:lnTo>
                  <a:lnTo>
                    <a:pt x="5223" y="6700"/>
                  </a:lnTo>
                  <a:lnTo>
                    <a:pt x="5220" y="6564"/>
                  </a:lnTo>
                  <a:lnTo>
                    <a:pt x="5360" y="6514"/>
                  </a:lnTo>
                  <a:lnTo>
                    <a:pt x="5432" y="6426"/>
                  </a:lnTo>
                  <a:lnTo>
                    <a:pt x="5507" y="6381"/>
                  </a:lnTo>
                  <a:lnTo>
                    <a:pt x="5540" y="6325"/>
                  </a:lnTo>
                  <a:lnTo>
                    <a:pt x="5562" y="6226"/>
                  </a:lnTo>
                  <a:lnTo>
                    <a:pt x="5609" y="6184"/>
                  </a:lnTo>
                  <a:lnTo>
                    <a:pt x="5702" y="6151"/>
                  </a:lnTo>
                  <a:lnTo>
                    <a:pt x="5733" y="6066"/>
                  </a:lnTo>
                  <a:lnTo>
                    <a:pt x="5748" y="5989"/>
                  </a:lnTo>
                  <a:lnTo>
                    <a:pt x="5748" y="5874"/>
                  </a:lnTo>
                  <a:lnTo>
                    <a:pt x="5771" y="5799"/>
                  </a:lnTo>
                  <a:lnTo>
                    <a:pt x="5675" y="5754"/>
                  </a:lnTo>
                  <a:lnTo>
                    <a:pt x="5630" y="5799"/>
                  </a:lnTo>
                  <a:lnTo>
                    <a:pt x="5559" y="5731"/>
                  </a:lnTo>
                  <a:lnTo>
                    <a:pt x="5462" y="5673"/>
                  </a:lnTo>
                  <a:lnTo>
                    <a:pt x="5433" y="5566"/>
                  </a:lnTo>
                  <a:lnTo>
                    <a:pt x="5382" y="5505"/>
                  </a:lnTo>
                  <a:lnTo>
                    <a:pt x="5348" y="5430"/>
                  </a:lnTo>
                  <a:lnTo>
                    <a:pt x="5309" y="5361"/>
                  </a:lnTo>
                  <a:lnTo>
                    <a:pt x="5250" y="5278"/>
                  </a:lnTo>
                  <a:lnTo>
                    <a:pt x="5199" y="5190"/>
                  </a:lnTo>
                  <a:lnTo>
                    <a:pt x="5126" y="5116"/>
                  </a:lnTo>
                  <a:lnTo>
                    <a:pt x="4913" y="5080"/>
                  </a:lnTo>
                  <a:lnTo>
                    <a:pt x="4887" y="4986"/>
                  </a:lnTo>
                  <a:lnTo>
                    <a:pt x="4784" y="4989"/>
                  </a:lnTo>
                  <a:lnTo>
                    <a:pt x="4733" y="4929"/>
                  </a:lnTo>
                  <a:lnTo>
                    <a:pt x="4692" y="4846"/>
                  </a:lnTo>
                  <a:lnTo>
                    <a:pt x="4629" y="4870"/>
                  </a:lnTo>
                  <a:lnTo>
                    <a:pt x="4566" y="4834"/>
                  </a:lnTo>
                  <a:lnTo>
                    <a:pt x="4551" y="4741"/>
                  </a:lnTo>
                  <a:lnTo>
                    <a:pt x="4485" y="4657"/>
                  </a:lnTo>
                  <a:lnTo>
                    <a:pt x="4515" y="4591"/>
                  </a:lnTo>
                  <a:lnTo>
                    <a:pt x="4455" y="4537"/>
                  </a:lnTo>
                  <a:lnTo>
                    <a:pt x="4476" y="4428"/>
                  </a:lnTo>
                  <a:lnTo>
                    <a:pt x="4440" y="4306"/>
                  </a:lnTo>
                  <a:lnTo>
                    <a:pt x="4493" y="4243"/>
                  </a:lnTo>
                  <a:lnTo>
                    <a:pt x="4425" y="4167"/>
                  </a:lnTo>
                  <a:lnTo>
                    <a:pt x="4341" y="4113"/>
                  </a:lnTo>
                  <a:lnTo>
                    <a:pt x="4262" y="4053"/>
                  </a:lnTo>
                  <a:lnTo>
                    <a:pt x="4254" y="3975"/>
                  </a:lnTo>
                  <a:lnTo>
                    <a:pt x="4232" y="3886"/>
                  </a:lnTo>
                  <a:lnTo>
                    <a:pt x="4248" y="3798"/>
                  </a:lnTo>
                  <a:lnTo>
                    <a:pt x="4197" y="3757"/>
                  </a:lnTo>
                  <a:lnTo>
                    <a:pt x="4148" y="3684"/>
                  </a:lnTo>
                  <a:lnTo>
                    <a:pt x="4125" y="3585"/>
                  </a:lnTo>
                  <a:lnTo>
                    <a:pt x="4179" y="3535"/>
                  </a:lnTo>
                  <a:lnTo>
                    <a:pt x="4203" y="3393"/>
                  </a:lnTo>
                  <a:lnTo>
                    <a:pt x="4218" y="3304"/>
                  </a:lnTo>
                  <a:lnTo>
                    <a:pt x="4224" y="3183"/>
                  </a:lnTo>
                  <a:lnTo>
                    <a:pt x="4263" y="3117"/>
                  </a:lnTo>
                  <a:lnTo>
                    <a:pt x="4257" y="3016"/>
                  </a:lnTo>
                  <a:lnTo>
                    <a:pt x="4235" y="2925"/>
                  </a:lnTo>
                  <a:lnTo>
                    <a:pt x="4301" y="2917"/>
                  </a:lnTo>
                  <a:lnTo>
                    <a:pt x="4370" y="2886"/>
                  </a:lnTo>
                  <a:lnTo>
                    <a:pt x="4440" y="2848"/>
                  </a:lnTo>
                  <a:lnTo>
                    <a:pt x="4503" y="2769"/>
                  </a:lnTo>
                  <a:lnTo>
                    <a:pt x="4587" y="2752"/>
                  </a:lnTo>
                  <a:lnTo>
                    <a:pt x="4686" y="2704"/>
                  </a:lnTo>
                  <a:lnTo>
                    <a:pt x="4740" y="2743"/>
                  </a:lnTo>
                  <a:lnTo>
                    <a:pt x="4785" y="2694"/>
                  </a:lnTo>
                  <a:lnTo>
                    <a:pt x="4781" y="2610"/>
                  </a:lnTo>
                  <a:lnTo>
                    <a:pt x="4752" y="2541"/>
                  </a:lnTo>
                  <a:lnTo>
                    <a:pt x="4782" y="2476"/>
                  </a:lnTo>
                  <a:lnTo>
                    <a:pt x="4799" y="2395"/>
                  </a:lnTo>
                  <a:lnTo>
                    <a:pt x="4797" y="2334"/>
                  </a:lnTo>
                  <a:lnTo>
                    <a:pt x="4839" y="2265"/>
                  </a:lnTo>
                  <a:lnTo>
                    <a:pt x="4905" y="2176"/>
                  </a:lnTo>
                  <a:lnTo>
                    <a:pt x="4955" y="2101"/>
                  </a:lnTo>
                  <a:lnTo>
                    <a:pt x="4985" y="2019"/>
                  </a:lnTo>
                  <a:lnTo>
                    <a:pt x="4872" y="1905"/>
                  </a:lnTo>
                  <a:lnTo>
                    <a:pt x="4718" y="1884"/>
                  </a:lnTo>
                  <a:lnTo>
                    <a:pt x="4647" y="1843"/>
                  </a:lnTo>
                  <a:lnTo>
                    <a:pt x="4562" y="1722"/>
                  </a:lnTo>
                  <a:lnTo>
                    <a:pt x="4499" y="1593"/>
                  </a:lnTo>
                  <a:lnTo>
                    <a:pt x="4488" y="1429"/>
                  </a:lnTo>
                  <a:lnTo>
                    <a:pt x="4400" y="1368"/>
                  </a:lnTo>
                  <a:lnTo>
                    <a:pt x="4373" y="1248"/>
                  </a:lnTo>
                  <a:lnTo>
                    <a:pt x="4511" y="1242"/>
                  </a:lnTo>
                  <a:lnTo>
                    <a:pt x="4607" y="1219"/>
                  </a:lnTo>
                  <a:lnTo>
                    <a:pt x="4674" y="1017"/>
                  </a:lnTo>
                  <a:lnTo>
                    <a:pt x="4770" y="966"/>
                  </a:lnTo>
                  <a:lnTo>
                    <a:pt x="4892" y="1041"/>
                  </a:lnTo>
                  <a:lnTo>
                    <a:pt x="5021" y="1132"/>
                  </a:lnTo>
                  <a:lnTo>
                    <a:pt x="5123" y="1071"/>
                  </a:lnTo>
                  <a:lnTo>
                    <a:pt x="5201" y="990"/>
                  </a:lnTo>
                  <a:lnTo>
                    <a:pt x="5085" y="825"/>
                  </a:lnTo>
                  <a:lnTo>
                    <a:pt x="4940" y="765"/>
                  </a:lnTo>
                  <a:lnTo>
                    <a:pt x="4758" y="738"/>
                  </a:lnTo>
                  <a:lnTo>
                    <a:pt x="4602" y="594"/>
                  </a:lnTo>
                  <a:lnTo>
                    <a:pt x="4451" y="439"/>
                  </a:lnTo>
                  <a:lnTo>
                    <a:pt x="4292" y="456"/>
                  </a:lnTo>
                  <a:lnTo>
                    <a:pt x="4191" y="570"/>
                  </a:lnTo>
                  <a:lnTo>
                    <a:pt x="4113" y="546"/>
                  </a:lnTo>
                  <a:lnTo>
                    <a:pt x="4031" y="556"/>
                  </a:lnTo>
                  <a:lnTo>
                    <a:pt x="3963" y="672"/>
                  </a:lnTo>
                  <a:lnTo>
                    <a:pt x="3891" y="789"/>
                  </a:lnTo>
                  <a:lnTo>
                    <a:pt x="3837" y="925"/>
                  </a:lnTo>
                  <a:lnTo>
                    <a:pt x="3765" y="1024"/>
                  </a:lnTo>
                  <a:lnTo>
                    <a:pt x="3693" y="1128"/>
                  </a:lnTo>
                  <a:lnTo>
                    <a:pt x="3644" y="1266"/>
                  </a:lnTo>
                  <a:lnTo>
                    <a:pt x="3527" y="1261"/>
                  </a:lnTo>
                  <a:lnTo>
                    <a:pt x="3426" y="1192"/>
                  </a:lnTo>
                  <a:lnTo>
                    <a:pt x="3399" y="1110"/>
                  </a:lnTo>
                  <a:lnTo>
                    <a:pt x="3281" y="999"/>
                  </a:lnTo>
                  <a:lnTo>
                    <a:pt x="3287" y="888"/>
                  </a:lnTo>
                  <a:lnTo>
                    <a:pt x="3228" y="792"/>
                  </a:lnTo>
                  <a:lnTo>
                    <a:pt x="3198" y="681"/>
                  </a:lnTo>
                  <a:lnTo>
                    <a:pt x="3095" y="687"/>
                  </a:lnTo>
                  <a:lnTo>
                    <a:pt x="2955" y="651"/>
                  </a:lnTo>
                  <a:lnTo>
                    <a:pt x="2840" y="607"/>
                  </a:lnTo>
                  <a:lnTo>
                    <a:pt x="2760" y="651"/>
                  </a:lnTo>
                  <a:lnTo>
                    <a:pt x="2628" y="589"/>
                  </a:lnTo>
                  <a:lnTo>
                    <a:pt x="2531" y="642"/>
                  </a:lnTo>
                  <a:lnTo>
                    <a:pt x="2411" y="582"/>
                  </a:lnTo>
                  <a:lnTo>
                    <a:pt x="2265" y="633"/>
                  </a:lnTo>
                  <a:lnTo>
                    <a:pt x="2217" y="543"/>
                  </a:lnTo>
                  <a:lnTo>
                    <a:pt x="2208" y="394"/>
                  </a:lnTo>
                  <a:lnTo>
                    <a:pt x="2165" y="243"/>
                  </a:lnTo>
                  <a:lnTo>
                    <a:pt x="2048" y="199"/>
                  </a:lnTo>
                  <a:lnTo>
                    <a:pt x="1865" y="183"/>
                  </a:lnTo>
                  <a:lnTo>
                    <a:pt x="1646" y="187"/>
                  </a:lnTo>
                  <a:lnTo>
                    <a:pt x="1649" y="93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任意多边形 117">
              <a:extLst>
                <a:ext uri="{FF2B5EF4-FFF2-40B4-BE49-F238E27FC236}">
                  <a16:creationId xmlns:a16="http://schemas.microsoft.com/office/drawing/2014/main" id="{7A1DCEF5-F529-BB22-F5DE-82240F07A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782"/>
              <a:ext cx="452" cy="598"/>
            </a:xfrm>
            <a:custGeom>
              <a:avLst/>
              <a:gdLst/>
              <a:ahLst/>
              <a:cxnLst/>
              <a:rect l="0" t="0" r="r" b="b"/>
              <a:pathLst>
                <a:path w="2260" h="2991">
                  <a:moveTo>
                    <a:pt x="821" y="16"/>
                  </a:moveTo>
                  <a:lnTo>
                    <a:pt x="820" y="95"/>
                  </a:lnTo>
                  <a:lnTo>
                    <a:pt x="892" y="151"/>
                  </a:lnTo>
                  <a:lnTo>
                    <a:pt x="918" y="227"/>
                  </a:lnTo>
                  <a:lnTo>
                    <a:pt x="889" y="352"/>
                  </a:lnTo>
                  <a:lnTo>
                    <a:pt x="814" y="352"/>
                  </a:lnTo>
                  <a:lnTo>
                    <a:pt x="776" y="432"/>
                  </a:lnTo>
                  <a:lnTo>
                    <a:pt x="709" y="492"/>
                  </a:lnTo>
                  <a:lnTo>
                    <a:pt x="795" y="573"/>
                  </a:lnTo>
                  <a:lnTo>
                    <a:pt x="785" y="630"/>
                  </a:lnTo>
                  <a:lnTo>
                    <a:pt x="701" y="595"/>
                  </a:lnTo>
                  <a:lnTo>
                    <a:pt x="631" y="631"/>
                  </a:lnTo>
                  <a:lnTo>
                    <a:pt x="568" y="693"/>
                  </a:lnTo>
                  <a:lnTo>
                    <a:pt x="484" y="679"/>
                  </a:lnTo>
                  <a:lnTo>
                    <a:pt x="489" y="764"/>
                  </a:lnTo>
                  <a:lnTo>
                    <a:pt x="436" y="838"/>
                  </a:lnTo>
                  <a:lnTo>
                    <a:pt x="426" y="904"/>
                  </a:lnTo>
                  <a:lnTo>
                    <a:pt x="388" y="976"/>
                  </a:lnTo>
                  <a:lnTo>
                    <a:pt x="413" y="1034"/>
                  </a:lnTo>
                  <a:lnTo>
                    <a:pt x="310" y="1051"/>
                  </a:lnTo>
                  <a:lnTo>
                    <a:pt x="298" y="1102"/>
                  </a:lnTo>
                  <a:lnTo>
                    <a:pt x="313" y="1145"/>
                  </a:lnTo>
                  <a:lnTo>
                    <a:pt x="373" y="1160"/>
                  </a:lnTo>
                  <a:lnTo>
                    <a:pt x="330" y="1210"/>
                  </a:lnTo>
                  <a:lnTo>
                    <a:pt x="351" y="1285"/>
                  </a:lnTo>
                  <a:lnTo>
                    <a:pt x="277" y="1353"/>
                  </a:lnTo>
                  <a:lnTo>
                    <a:pt x="368" y="1384"/>
                  </a:lnTo>
                  <a:lnTo>
                    <a:pt x="264" y="1437"/>
                  </a:lnTo>
                  <a:lnTo>
                    <a:pt x="194" y="1469"/>
                  </a:lnTo>
                  <a:lnTo>
                    <a:pt x="139" y="1508"/>
                  </a:lnTo>
                  <a:lnTo>
                    <a:pt x="100" y="1532"/>
                  </a:lnTo>
                  <a:lnTo>
                    <a:pt x="42" y="1556"/>
                  </a:lnTo>
                  <a:lnTo>
                    <a:pt x="0" y="1620"/>
                  </a:lnTo>
                  <a:lnTo>
                    <a:pt x="36" y="1727"/>
                  </a:lnTo>
                  <a:lnTo>
                    <a:pt x="25" y="1838"/>
                  </a:lnTo>
                  <a:lnTo>
                    <a:pt x="30" y="1936"/>
                  </a:lnTo>
                  <a:lnTo>
                    <a:pt x="135" y="2000"/>
                  </a:lnTo>
                  <a:lnTo>
                    <a:pt x="226" y="2052"/>
                  </a:lnTo>
                  <a:lnTo>
                    <a:pt x="276" y="1989"/>
                  </a:lnTo>
                  <a:lnTo>
                    <a:pt x="337" y="1974"/>
                  </a:lnTo>
                  <a:lnTo>
                    <a:pt x="404" y="2044"/>
                  </a:lnTo>
                  <a:lnTo>
                    <a:pt x="424" y="2107"/>
                  </a:lnTo>
                  <a:lnTo>
                    <a:pt x="479" y="2035"/>
                  </a:lnTo>
                  <a:lnTo>
                    <a:pt x="554" y="1924"/>
                  </a:lnTo>
                  <a:lnTo>
                    <a:pt x="593" y="1986"/>
                  </a:lnTo>
                  <a:lnTo>
                    <a:pt x="613" y="2103"/>
                  </a:lnTo>
                  <a:lnTo>
                    <a:pt x="677" y="2141"/>
                  </a:lnTo>
                  <a:lnTo>
                    <a:pt x="687" y="2242"/>
                  </a:lnTo>
                  <a:lnTo>
                    <a:pt x="644" y="2293"/>
                  </a:lnTo>
                  <a:lnTo>
                    <a:pt x="687" y="2395"/>
                  </a:lnTo>
                  <a:lnTo>
                    <a:pt x="654" y="2453"/>
                  </a:lnTo>
                  <a:lnTo>
                    <a:pt x="594" y="2509"/>
                  </a:lnTo>
                  <a:cubicBezTo>
                    <a:pt x="594" y="2531"/>
                    <a:pt x="594" y="2553"/>
                    <a:pt x="594" y="2576"/>
                  </a:cubicBezTo>
                  <a:lnTo>
                    <a:pt x="611" y="2627"/>
                  </a:lnTo>
                  <a:lnTo>
                    <a:pt x="560" y="2706"/>
                  </a:lnTo>
                  <a:lnTo>
                    <a:pt x="630" y="2795"/>
                  </a:lnTo>
                  <a:lnTo>
                    <a:pt x="685" y="2882"/>
                  </a:lnTo>
                  <a:lnTo>
                    <a:pt x="750" y="2928"/>
                  </a:lnTo>
                  <a:lnTo>
                    <a:pt x="808" y="2991"/>
                  </a:lnTo>
                  <a:lnTo>
                    <a:pt x="854" y="2909"/>
                  </a:lnTo>
                  <a:lnTo>
                    <a:pt x="900" y="2948"/>
                  </a:lnTo>
                  <a:lnTo>
                    <a:pt x="967" y="2866"/>
                  </a:lnTo>
                  <a:lnTo>
                    <a:pt x="989" y="2807"/>
                  </a:lnTo>
                  <a:lnTo>
                    <a:pt x="1102" y="2789"/>
                  </a:lnTo>
                  <a:lnTo>
                    <a:pt x="1112" y="2730"/>
                  </a:lnTo>
                  <a:lnTo>
                    <a:pt x="1131" y="2655"/>
                  </a:lnTo>
                  <a:lnTo>
                    <a:pt x="1202" y="2585"/>
                  </a:lnTo>
                  <a:lnTo>
                    <a:pt x="1179" y="2530"/>
                  </a:lnTo>
                  <a:lnTo>
                    <a:pt x="1154" y="2502"/>
                  </a:lnTo>
                  <a:lnTo>
                    <a:pt x="1135" y="2444"/>
                  </a:lnTo>
                  <a:lnTo>
                    <a:pt x="1199" y="2376"/>
                  </a:lnTo>
                  <a:lnTo>
                    <a:pt x="1258" y="2364"/>
                  </a:lnTo>
                  <a:lnTo>
                    <a:pt x="1308" y="2406"/>
                  </a:lnTo>
                  <a:lnTo>
                    <a:pt x="1358" y="2436"/>
                  </a:lnTo>
                  <a:lnTo>
                    <a:pt x="1428" y="2436"/>
                  </a:lnTo>
                  <a:lnTo>
                    <a:pt x="1480" y="2478"/>
                  </a:lnTo>
                  <a:lnTo>
                    <a:pt x="1458" y="2566"/>
                  </a:lnTo>
                  <a:lnTo>
                    <a:pt x="1565" y="2540"/>
                  </a:lnTo>
                  <a:lnTo>
                    <a:pt x="1640" y="2503"/>
                  </a:lnTo>
                  <a:lnTo>
                    <a:pt x="1701" y="2539"/>
                  </a:lnTo>
                  <a:lnTo>
                    <a:pt x="1685" y="2633"/>
                  </a:lnTo>
                  <a:lnTo>
                    <a:pt x="1751" y="2685"/>
                  </a:lnTo>
                  <a:lnTo>
                    <a:pt x="1860" y="2633"/>
                  </a:lnTo>
                  <a:lnTo>
                    <a:pt x="1906" y="2681"/>
                  </a:lnTo>
                  <a:lnTo>
                    <a:pt x="1975" y="2709"/>
                  </a:lnTo>
                  <a:lnTo>
                    <a:pt x="2003" y="2769"/>
                  </a:lnTo>
                  <a:lnTo>
                    <a:pt x="2072" y="2762"/>
                  </a:lnTo>
                  <a:lnTo>
                    <a:pt x="2058" y="2669"/>
                  </a:lnTo>
                  <a:lnTo>
                    <a:pt x="2104" y="2626"/>
                  </a:lnTo>
                  <a:lnTo>
                    <a:pt x="2083" y="2580"/>
                  </a:lnTo>
                  <a:lnTo>
                    <a:pt x="2032" y="2591"/>
                  </a:lnTo>
                  <a:lnTo>
                    <a:pt x="1989" y="2563"/>
                  </a:lnTo>
                  <a:lnTo>
                    <a:pt x="1962" y="2486"/>
                  </a:lnTo>
                  <a:lnTo>
                    <a:pt x="2008" y="2421"/>
                  </a:lnTo>
                  <a:lnTo>
                    <a:pt x="2032" y="2339"/>
                  </a:lnTo>
                  <a:lnTo>
                    <a:pt x="2102" y="2331"/>
                  </a:lnTo>
                  <a:lnTo>
                    <a:pt x="2174" y="2375"/>
                  </a:lnTo>
                  <a:lnTo>
                    <a:pt x="2260" y="2294"/>
                  </a:lnTo>
                  <a:lnTo>
                    <a:pt x="2210" y="2218"/>
                  </a:lnTo>
                  <a:lnTo>
                    <a:pt x="2174" y="2168"/>
                  </a:lnTo>
                  <a:lnTo>
                    <a:pt x="2125" y="2098"/>
                  </a:lnTo>
                  <a:lnTo>
                    <a:pt x="2043" y="2093"/>
                  </a:lnTo>
                  <a:lnTo>
                    <a:pt x="2024" y="2023"/>
                  </a:lnTo>
                  <a:lnTo>
                    <a:pt x="2005" y="1965"/>
                  </a:lnTo>
                  <a:lnTo>
                    <a:pt x="2027" y="1916"/>
                  </a:lnTo>
                  <a:lnTo>
                    <a:pt x="2080" y="1873"/>
                  </a:lnTo>
                  <a:lnTo>
                    <a:pt x="2162" y="1837"/>
                  </a:lnTo>
                  <a:lnTo>
                    <a:pt x="2152" y="1781"/>
                  </a:lnTo>
                  <a:lnTo>
                    <a:pt x="2089" y="1755"/>
                  </a:lnTo>
                  <a:lnTo>
                    <a:pt x="2084" y="1678"/>
                  </a:lnTo>
                  <a:lnTo>
                    <a:pt x="2058" y="1588"/>
                  </a:lnTo>
                  <a:lnTo>
                    <a:pt x="1981" y="1592"/>
                  </a:lnTo>
                  <a:lnTo>
                    <a:pt x="1964" y="1520"/>
                  </a:lnTo>
                  <a:lnTo>
                    <a:pt x="1868" y="1527"/>
                  </a:lnTo>
                  <a:lnTo>
                    <a:pt x="1832" y="1477"/>
                  </a:lnTo>
                  <a:lnTo>
                    <a:pt x="1805" y="1407"/>
                  </a:lnTo>
                  <a:lnTo>
                    <a:pt x="1747" y="1327"/>
                  </a:lnTo>
                  <a:lnTo>
                    <a:pt x="1680" y="1267"/>
                  </a:lnTo>
                  <a:lnTo>
                    <a:pt x="1607" y="1184"/>
                  </a:lnTo>
                  <a:lnTo>
                    <a:pt x="1650" y="1085"/>
                  </a:lnTo>
                  <a:lnTo>
                    <a:pt x="1626" y="1011"/>
                  </a:lnTo>
                  <a:lnTo>
                    <a:pt x="1585" y="977"/>
                  </a:lnTo>
                  <a:lnTo>
                    <a:pt x="1527" y="962"/>
                  </a:lnTo>
                  <a:lnTo>
                    <a:pt x="1537" y="883"/>
                  </a:lnTo>
                  <a:lnTo>
                    <a:pt x="1585" y="844"/>
                  </a:lnTo>
                  <a:lnTo>
                    <a:pt x="1614" y="764"/>
                  </a:lnTo>
                  <a:lnTo>
                    <a:pt x="1631" y="677"/>
                  </a:lnTo>
                  <a:lnTo>
                    <a:pt x="1560" y="593"/>
                  </a:lnTo>
                  <a:lnTo>
                    <a:pt x="1484" y="579"/>
                  </a:lnTo>
                  <a:lnTo>
                    <a:pt x="1389" y="527"/>
                  </a:lnTo>
                  <a:lnTo>
                    <a:pt x="1375" y="450"/>
                  </a:lnTo>
                  <a:lnTo>
                    <a:pt x="1365" y="390"/>
                  </a:lnTo>
                  <a:lnTo>
                    <a:pt x="1287" y="382"/>
                  </a:lnTo>
                  <a:lnTo>
                    <a:pt x="1237" y="329"/>
                  </a:lnTo>
                  <a:lnTo>
                    <a:pt x="1206" y="257"/>
                  </a:lnTo>
                  <a:lnTo>
                    <a:pt x="1119" y="225"/>
                  </a:lnTo>
                  <a:lnTo>
                    <a:pt x="1115" y="151"/>
                  </a:lnTo>
                  <a:lnTo>
                    <a:pt x="1123" y="45"/>
                  </a:lnTo>
                  <a:lnTo>
                    <a:pt x="987" y="0"/>
                  </a:lnTo>
                  <a:lnTo>
                    <a:pt x="901" y="47"/>
                  </a:lnTo>
                  <a:lnTo>
                    <a:pt x="821" y="16"/>
                  </a:lnTo>
                  <a:close/>
                </a:path>
              </a:pathLst>
            </a:custGeom>
            <a:solidFill>
              <a:srgbClr val="1E3148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63A92D1-0128-FF91-96C9-A16E03786676}"/>
              </a:ext>
            </a:extLst>
          </p:cNvPr>
          <p:cNvSpPr txBox="1"/>
          <p:nvPr/>
        </p:nvSpPr>
        <p:spPr>
          <a:xfrm>
            <a:off x="5730722" y="2908521"/>
            <a:ext cx="2905344" cy="164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1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 beogradskom regionu najmanje razlike u programima po broju projekata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1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Dokaz koncepta treći najzastupljeniji program u regionu</a:t>
            </a:r>
            <a:endParaRPr lang="en-GB" sz="11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9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3449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856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28370" y="420098"/>
            <a:ext cx="939579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Nalaz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2: </a:t>
            </a: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Zastupljenost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programa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region </a:t>
            </a: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Vojvodine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FC952D9-F2CB-CEB2-FAA9-ACDDEB398F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764561"/>
              </p:ext>
            </p:extLst>
          </p:nvPr>
        </p:nvGraphicFramePr>
        <p:xfrm>
          <a:off x="2884893" y="2292405"/>
          <a:ext cx="82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FC831E8A-907D-2335-9383-54B3955C9CE6}"/>
              </a:ext>
            </a:extLst>
          </p:cNvPr>
          <p:cNvGrpSpPr/>
          <p:nvPr/>
        </p:nvGrpSpPr>
        <p:grpSpPr bwMode="auto">
          <a:xfrm>
            <a:off x="8869349" y="1755988"/>
            <a:ext cx="2520627" cy="3346024"/>
            <a:chOff x="0" y="0"/>
            <a:chExt cx="2126" cy="2819"/>
          </a:xfrm>
        </p:grpSpPr>
        <p:sp>
          <p:nvSpPr>
            <p:cNvPr id="21" name="任意多边形 113">
              <a:extLst>
                <a:ext uri="{FF2B5EF4-FFF2-40B4-BE49-F238E27FC236}">
                  <a16:creationId xmlns:a16="http://schemas.microsoft.com/office/drawing/2014/main" id="{655E3BEA-9F51-1A3E-E48E-DF3A4D46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94" cy="1119"/>
            </a:xfrm>
            <a:custGeom>
              <a:avLst/>
              <a:gdLst/>
              <a:ahLst/>
              <a:cxnLst/>
              <a:rect l="0" t="0" r="r" b="b"/>
              <a:pathLst>
                <a:path w="6972" h="5595">
                  <a:moveTo>
                    <a:pt x="2578" y="148"/>
                  </a:moveTo>
                  <a:lnTo>
                    <a:pt x="2469" y="233"/>
                  </a:lnTo>
                  <a:lnTo>
                    <a:pt x="2335" y="174"/>
                  </a:lnTo>
                  <a:lnTo>
                    <a:pt x="2227" y="74"/>
                  </a:lnTo>
                  <a:lnTo>
                    <a:pt x="2172" y="0"/>
                  </a:lnTo>
                  <a:lnTo>
                    <a:pt x="2041" y="35"/>
                  </a:lnTo>
                  <a:lnTo>
                    <a:pt x="1983" y="77"/>
                  </a:lnTo>
                  <a:lnTo>
                    <a:pt x="1813" y="42"/>
                  </a:lnTo>
                  <a:lnTo>
                    <a:pt x="1759" y="122"/>
                  </a:lnTo>
                  <a:lnTo>
                    <a:pt x="1644" y="147"/>
                  </a:lnTo>
                  <a:lnTo>
                    <a:pt x="1701" y="213"/>
                  </a:lnTo>
                  <a:lnTo>
                    <a:pt x="1686" y="273"/>
                  </a:lnTo>
                  <a:lnTo>
                    <a:pt x="1561" y="330"/>
                  </a:lnTo>
                  <a:lnTo>
                    <a:pt x="1549" y="413"/>
                  </a:lnTo>
                  <a:lnTo>
                    <a:pt x="1480" y="437"/>
                  </a:lnTo>
                  <a:lnTo>
                    <a:pt x="1408" y="516"/>
                  </a:lnTo>
                  <a:lnTo>
                    <a:pt x="1333" y="543"/>
                  </a:lnTo>
                  <a:lnTo>
                    <a:pt x="1284" y="486"/>
                  </a:lnTo>
                  <a:lnTo>
                    <a:pt x="1191" y="548"/>
                  </a:lnTo>
                  <a:lnTo>
                    <a:pt x="1108" y="620"/>
                  </a:lnTo>
                  <a:lnTo>
                    <a:pt x="1114" y="735"/>
                  </a:lnTo>
                  <a:lnTo>
                    <a:pt x="1044" y="681"/>
                  </a:lnTo>
                  <a:lnTo>
                    <a:pt x="858" y="663"/>
                  </a:lnTo>
                  <a:lnTo>
                    <a:pt x="801" y="636"/>
                  </a:lnTo>
                  <a:lnTo>
                    <a:pt x="805" y="569"/>
                  </a:lnTo>
                  <a:lnTo>
                    <a:pt x="771" y="488"/>
                  </a:lnTo>
                  <a:lnTo>
                    <a:pt x="718" y="434"/>
                  </a:lnTo>
                  <a:lnTo>
                    <a:pt x="643" y="512"/>
                  </a:lnTo>
                  <a:lnTo>
                    <a:pt x="603" y="581"/>
                  </a:lnTo>
                  <a:lnTo>
                    <a:pt x="609" y="687"/>
                  </a:lnTo>
                  <a:lnTo>
                    <a:pt x="513" y="729"/>
                  </a:lnTo>
                  <a:lnTo>
                    <a:pt x="408" y="801"/>
                  </a:lnTo>
                  <a:lnTo>
                    <a:pt x="402" y="884"/>
                  </a:lnTo>
                  <a:lnTo>
                    <a:pt x="264" y="836"/>
                  </a:lnTo>
                  <a:lnTo>
                    <a:pt x="213" y="909"/>
                  </a:lnTo>
                  <a:lnTo>
                    <a:pt x="126" y="957"/>
                  </a:lnTo>
                  <a:lnTo>
                    <a:pt x="19" y="1065"/>
                  </a:lnTo>
                  <a:lnTo>
                    <a:pt x="120" y="1157"/>
                  </a:lnTo>
                  <a:lnTo>
                    <a:pt x="75" y="1179"/>
                  </a:lnTo>
                  <a:lnTo>
                    <a:pt x="21" y="1268"/>
                  </a:lnTo>
                  <a:lnTo>
                    <a:pt x="0" y="1346"/>
                  </a:lnTo>
                  <a:lnTo>
                    <a:pt x="54" y="1383"/>
                  </a:lnTo>
                  <a:lnTo>
                    <a:pt x="135" y="1394"/>
                  </a:lnTo>
                  <a:lnTo>
                    <a:pt x="94" y="1464"/>
                  </a:lnTo>
                  <a:lnTo>
                    <a:pt x="154" y="1584"/>
                  </a:lnTo>
                  <a:lnTo>
                    <a:pt x="174" y="1641"/>
                  </a:lnTo>
                  <a:lnTo>
                    <a:pt x="246" y="1728"/>
                  </a:lnTo>
                  <a:lnTo>
                    <a:pt x="280" y="1803"/>
                  </a:lnTo>
                  <a:lnTo>
                    <a:pt x="265" y="1862"/>
                  </a:lnTo>
                  <a:lnTo>
                    <a:pt x="196" y="1944"/>
                  </a:lnTo>
                  <a:lnTo>
                    <a:pt x="139" y="2006"/>
                  </a:lnTo>
                  <a:lnTo>
                    <a:pt x="162" y="2087"/>
                  </a:lnTo>
                  <a:lnTo>
                    <a:pt x="160" y="2234"/>
                  </a:lnTo>
                  <a:lnTo>
                    <a:pt x="297" y="2303"/>
                  </a:lnTo>
                  <a:lnTo>
                    <a:pt x="340" y="2303"/>
                  </a:lnTo>
                  <a:lnTo>
                    <a:pt x="378" y="2229"/>
                  </a:lnTo>
                  <a:lnTo>
                    <a:pt x="447" y="2208"/>
                  </a:lnTo>
                  <a:lnTo>
                    <a:pt x="607" y="2358"/>
                  </a:lnTo>
                  <a:lnTo>
                    <a:pt x="622" y="2445"/>
                  </a:lnTo>
                  <a:lnTo>
                    <a:pt x="561" y="2498"/>
                  </a:lnTo>
                  <a:lnTo>
                    <a:pt x="442" y="2516"/>
                  </a:lnTo>
                  <a:lnTo>
                    <a:pt x="369" y="2480"/>
                  </a:lnTo>
                  <a:lnTo>
                    <a:pt x="343" y="2576"/>
                  </a:lnTo>
                  <a:lnTo>
                    <a:pt x="336" y="2673"/>
                  </a:lnTo>
                  <a:lnTo>
                    <a:pt x="432" y="2720"/>
                  </a:lnTo>
                  <a:lnTo>
                    <a:pt x="415" y="2835"/>
                  </a:lnTo>
                  <a:lnTo>
                    <a:pt x="322" y="2819"/>
                  </a:lnTo>
                  <a:lnTo>
                    <a:pt x="279" y="2882"/>
                  </a:lnTo>
                  <a:lnTo>
                    <a:pt x="432" y="3023"/>
                  </a:lnTo>
                  <a:lnTo>
                    <a:pt x="591" y="3020"/>
                  </a:lnTo>
                  <a:lnTo>
                    <a:pt x="631" y="3194"/>
                  </a:lnTo>
                  <a:lnTo>
                    <a:pt x="922" y="3327"/>
                  </a:lnTo>
                  <a:lnTo>
                    <a:pt x="1110" y="3401"/>
                  </a:lnTo>
                  <a:lnTo>
                    <a:pt x="1288" y="3434"/>
                  </a:lnTo>
                  <a:lnTo>
                    <a:pt x="1444" y="3417"/>
                  </a:lnTo>
                  <a:lnTo>
                    <a:pt x="1549" y="3587"/>
                  </a:lnTo>
                  <a:lnTo>
                    <a:pt x="1459" y="3642"/>
                  </a:lnTo>
                  <a:lnTo>
                    <a:pt x="1428" y="3620"/>
                  </a:lnTo>
                  <a:lnTo>
                    <a:pt x="1323" y="3666"/>
                  </a:lnTo>
                  <a:lnTo>
                    <a:pt x="1206" y="3609"/>
                  </a:lnTo>
                  <a:lnTo>
                    <a:pt x="1185" y="3515"/>
                  </a:lnTo>
                  <a:lnTo>
                    <a:pt x="1038" y="3519"/>
                  </a:lnTo>
                  <a:lnTo>
                    <a:pt x="1099" y="3618"/>
                  </a:lnTo>
                  <a:lnTo>
                    <a:pt x="1050" y="3630"/>
                  </a:lnTo>
                  <a:lnTo>
                    <a:pt x="942" y="3581"/>
                  </a:lnTo>
                  <a:lnTo>
                    <a:pt x="817" y="3515"/>
                  </a:lnTo>
                  <a:lnTo>
                    <a:pt x="799" y="3540"/>
                  </a:lnTo>
                  <a:lnTo>
                    <a:pt x="822" y="3627"/>
                  </a:lnTo>
                  <a:lnTo>
                    <a:pt x="805" y="3705"/>
                  </a:lnTo>
                  <a:lnTo>
                    <a:pt x="738" y="3780"/>
                  </a:lnTo>
                  <a:lnTo>
                    <a:pt x="663" y="3741"/>
                  </a:lnTo>
                  <a:lnTo>
                    <a:pt x="580" y="3717"/>
                  </a:lnTo>
                  <a:lnTo>
                    <a:pt x="535" y="3822"/>
                  </a:lnTo>
                  <a:lnTo>
                    <a:pt x="565" y="3905"/>
                  </a:lnTo>
                  <a:lnTo>
                    <a:pt x="640" y="3935"/>
                  </a:lnTo>
                  <a:lnTo>
                    <a:pt x="646" y="4052"/>
                  </a:lnTo>
                  <a:lnTo>
                    <a:pt x="604" y="4115"/>
                  </a:lnTo>
                  <a:lnTo>
                    <a:pt x="615" y="4236"/>
                  </a:lnTo>
                  <a:lnTo>
                    <a:pt x="517" y="4310"/>
                  </a:lnTo>
                  <a:lnTo>
                    <a:pt x="630" y="4356"/>
                  </a:lnTo>
                  <a:lnTo>
                    <a:pt x="685" y="4319"/>
                  </a:lnTo>
                  <a:lnTo>
                    <a:pt x="763" y="4311"/>
                  </a:lnTo>
                  <a:lnTo>
                    <a:pt x="745" y="4448"/>
                  </a:lnTo>
                  <a:lnTo>
                    <a:pt x="669" y="4478"/>
                  </a:lnTo>
                  <a:lnTo>
                    <a:pt x="610" y="4518"/>
                  </a:lnTo>
                  <a:lnTo>
                    <a:pt x="580" y="4587"/>
                  </a:lnTo>
                  <a:lnTo>
                    <a:pt x="525" y="4607"/>
                  </a:lnTo>
                  <a:lnTo>
                    <a:pt x="439" y="4580"/>
                  </a:lnTo>
                  <a:lnTo>
                    <a:pt x="390" y="4523"/>
                  </a:lnTo>
                  <a:lnTo>
                    <a:pt x="346" y="4584"/>
                  </a:lnTo>
                  <a:lnTo>
                    <a:pt x="364" y="4712"/>
                  </a:lnTo>
                  <a:lnTo>
                    <a:pt x="451" y="4770"/>
                  </a:lnTo>
                  <a:lnTo>
                    <a:pt x="534" y="4743"/>
                  </a:lnTo>
                  <a:lnTo>
                    <a:pt x="649" y="4635"/>
                  </a:lnTo>
                  <a:lnTo>
                    <a:pt x="840" y="4527"/>
                  </a:lnTo>
                  <a:lnTo>
                    <a:pt x="916" y="4587"/>
                  </a:lnTo>
                  <a:lnTo>
                    <a:pt x="993" y="4514"/>
                  </a:lnTo>
                  <a:lnTo>
                    <a:pt x="1089" y="4550"/>
                  </a:lnTo>
                  <a:lnTo>
                    <a:pt x="1152" y="4566"/>
                  </a:lnTo>
                  <a:lnTo>
                    <a:pt x="1204" y="4596"/>
                  </a:lnTo>
                  <a:lnTo>
                    <a:pt x="1234" y="4515"/>
                  </a:lnTo>
                  <a:lnTo>
                    <a:pt x="1318" y="4563"/>
                  </a:lnTo>
                  <a:lnTo>
                    <a:pt x="1398" y="4509"/>
                  </a:lnTo>
                  <a:lnTo>
                    <a:pt x="1465" y="4556"/>
                  </a:lnTo>
                  <a:lnTo>
                    <a:pt x="1464" y="4440"/>
                  </a:lnTo>
                  <a:lnTo>
                    <a:pt x="1558" y="4464"/>
                  </a:lnTo>
                  <a:lnTo>
                    <a:pt x="1573" y="4536"/>
                  </a:lnTo>
                  <a:lnTo>
                    <a:pt x="1617" y="4592"/>
                  </a:lnTo>
                  <a:lnTo>
                    <a:pt x="1704" y="4503"/>
                  </a:lnTo>
                  <a:lnTo>
                    <a:pt x="1782" y="4572"/>
                  </a:lnTo>
                  <a:lnTo>
                    <a:pt x="1858" y="4584"/>
                  </a:lnTo>
                  <a:lnTo>
                    <a:pt x="1944" y="4530"/>
                  </a:lnTo>
                  <a:lnTo>
                    <a:pt x="2065" y="4532"/>
                  </a:lnTo>
                  <a:lnTo>
                    <a:pt x="2167" y="4542"/>
                  </a:lnTo>
                  <a:lnTo>
                    <a:pt x="2284" y="4605"/>
                  </a:lnTo>
                  <a:lnTo>
                    <a:pt x="2160" y="4814"/>
                  </a:lnTo>
                  <a:lnTo>
                    <a:pt x="2115" y="4955"/>
                  </a:lnTo>
                  <a:lnTo>
                    <a:pt x="2124" y="5078"/>
                  </a:lnTo>
                  <a:lnTo>
                    <a:pt x="2175" y="5165"/>
                  </a:lnTo>
                  <a:lnTo>
                    <a:pt x="2292" y="5178"/>
                  </a:lnTo>
                  <a:lnTo>
                    <a:pt x="2395" y="5147"/>
                  </a:lnTo>
                  <a:lnTo>
                    <a:pt x="2590" y="5313"/>
                  </a:lnTo>
                  <a:lnTo>
                    <a:pt x="2689" y="5340"/>
                  </a:lnTo>
                  <a:lnTo>
                    <a:pt x="2794" y="5337"/>
                  </a:lnTo>
                  <a:lnTo>
                    <a:pt x="2890" y="5364"/>
                  </a:lnTo>
                  <a:lnTo>
                    <a:pt x="2904" y="5414"/>
                  </a:lnTo>
                  <a:lnTo>
                    <a:pt x="2848" y="5450"/>
                  </a:lnTo>
                  <a:lnTo>
                    <a:pt x="2749" y="5465"/>
                  </a:lnTo>
                  <a:lnTo>
                    <a:pt x="2700" y="5490"/>
                  </a:lnTo>
                  <a:lnTo>
                    <a:pt x="2698" y="5553"/>
                  </a:lnTo>
                  <a:lnTo>
                    <a:pt x="2775" y="5595"/>
                  </a:lnTo>
                  <a:lnTo>
                    <a:pt x="2899" y="5534"/>
                  </a:lnTo>
                  <a:lnTo>
                    <a:pt x="2940" y="5469"/>
                  </a:lnTo>
                  <a:lnTo>
                    <a:pt x="3004" y="5442"/>
                  </a:lnTo>
                  <a:lnTo>
                    <a:pt x="3090" y="5381"/>
                  </a:lnTo>
                  <a:lnTo>
                    <a:pt x="3267" y="5297"/>
                  </a:lnTo>
                  <a:lnTo>
                    <a:pt x="3178" y="5264"/>
                  </a:lnTo>
                  <a:lnTo>
                    <a:pt x="3249" y="5198"/>
                  </a:lnTo>
                  <a:lnTo>
                    <a:pt x="3228" y="5126"/>
                  </a:lnTo>
                  <a:lnTo>
                    <a:pt x="3268" y="5075"/>
                  </a:lnTo>
                  <a:lnTo>
                    <a:pt x="3214" y="5057"/>
                  </a:lnTo>
                  <a:lnTo>
                    <a:pt x="3196" y="5018"/>
                  </a:lnTo>
                  <a:lnTo>
                    <a:pt x="3210" y="4964"/>
                  </a:lnTo>
                  <a:lnTo>
                    <a:pt x="3313" y="4946"/>
                  </a:lnTo>
                  <a:lnTo>
                    <a:pt x="3288" y="4892"/>
                  </a:lnTo>
                  <a:lnTo>
                    <a:pt x="3325" y="4815"/>
                  </a:lnTo>
                  <a:lnTo>
                    <a:pt x="3331" y="4754"/>
                  </a:lnTo>
                  <a:lnTo>
                    <a:pt x="3387" y="4674"/>
                  </a:lnTo>
                  <a:lnTo>
                    <a:pt x="3382" y="4592"/>
                  </a:lnTo>
                  <a:lnTo>
                    <a:pt x="3463" y="4607"/>
                  </a:lnTo>
                  <a:lnTo>
                    <a:pt x="3532" y="4542"/>
                  </a:lnTo>
                  <a:lnTo>
                    <a:pt x="3600" y="4511"/>
                  </a:lnTo>
                  <a:lnTo>
                    <a:pt x="3682" y="4542"/>
                  </a:lnTo>
                  <a:lnTo>
                    <a:pt x="3694" y="4487"/>
                  </a:lnTo>
                  <a:lnTo>
                    <a:pt x="3607" y="4406"/>
                  </a:lnTo>
                  <a:lnTo>
                    <a:pt x="3675" y="4344"/>
                  </a:lnTo>
                  <a:lnTo>
                    <a:pt x="3714" y="4268"/>
                  </a:lnTo>
                  <a:lnTo>
                    <a:pt x="3787" y="4269"/>
                  </a:lnTo>
                  <a:lnTo>
                    <a:pt x="3819" y="4145"/>
                  </a:lnTo>
                  <a:lnTo>
                    <a:pt x="3790" y="4064"/>
                  </a:lnTo>
                  <a:lnTo>
                    <a:pt x="3717" y="4007"/>
                  </a:lnTo>
                  <a:lnTo>
                    <a:pt x="3718" y="3933"/>
                  </a:lnTo>
                  <a:lnTo>
                    <a:pt x="3802" y="3960"/>
                  </a:lnTo>
                  <a:lnTo>
                    <a:pt x="3885" y="3914"/>
                  </a:lnTo>
                  <a:lnTo>
                    <a:pt x="4021" y="3957"/>
                  </a:lnTo>
                  <a:lnTo>
                    <a:pt x="4011" y="4062"/>
                  </a:lnTo>
                  <a:lnTo>
                    <a:pt x="4018" y="4139"/>
                  </a:lnTo>
                  <a:lnTo>
                    <a:pt x="4102" y="4170"/>
                  </a:lnTo>
                  <a:lnTo>
                    <a:pt x="4135" y="4244"/>
                  </a:lnTo>
                  <a:lnTo>
                    <a:pt x="4186" y="4296"/>
                  </a:lnTo>
                  <a:lnTo>
                    <a:pt x="4263" y="4304"/>
                  </a:lnTo>
                  <a:lnTo>
                    <a:pt x="4285" y="4439"/>
                  </a:lnTo>
                  <a:lnTo>
                    <a:pt x="4381" y="4490"/>
                  </a:lnTo>
                  <a:lnTo>
                    <a:pt x="4455" y="4505"/>
                  </a:lnTo>
                  <a:lnTo>
                    <a:pt x="4527" y="4590"/>
                  </a:lnTo>
                  <a:lnTo>
                    <a:pt x="4513" y="4673"/>
                  </a:lnTo>
                  <a:lnTo>
                    <a:pt x="4480" y="4758"/>
                  </a:lnTo>
                  <a:lnTo>
                    <a:pt x="4432" y="4796"/>
                  </a:lnTo>
                  <a:lnTo>
                    <a:pt x="4423" y="4875"/>
                  </a:lnTo>
                  <a:lnTo>
                    <a:pt x="4482" y="4889"/>
                  </a:lnTo>
                  <a:lnTo>
                    <a:pt x="4525" y="4925"/>
                  </a:lnTo>
                  <a:lnTo>
                    <a:pt x="4548" y="5000"/>
                  </a:lnTo>
                  <a:lnTo>
                    <a:pt x="4504" y="5099"/>
                  </a:lnTo>
                  <a:lnTo>
                    <a:pt x="4578" y="5181"/>
                  </a:lnTo>
                  <a:lnTo>
                    <a:pt x="4650" y="5243"/>
                  </a:lnTo>
                  <a:lnTo>
                    <a:pt x="4704" y="5319"/>
                  </a:lnTo>
                  <a:lnTo>
                    <a:pt x="4729" y="5391"/>
                  </a:lnTo>
                  <a:lnTo>
                    <a:pt x="4767" y="5438"/>
                  </a:lnTo>
                  <a:lnTo>
                    <a:pt x="4864" y="5432"/>
                  </a:lnTo>
                  <a:lnTo>
                    <a:pt x="4878" y="5504"/>
                  </a:lnTo>
                  <a:lnTo>
                    <a:pt x="4957" y="5502"/>
                  </a:lnTo>
                  <a:lnTo>
                    <a:pt x="5014" y="5508"/>
                  </a:lnTo>
                  <a:lnTo>
                    <a:pt x="5067" y="5495"/>
                  </a:lnTo>
                  <a:lnTo>
                    <a:pt x="5142" y="5493"/>
                  </a:lnTo>
                  <a:lnTo>
                    <a:pt x="5208" y="5468"/>
                  </a:lnTo>
                  <a:lnTo>
                    <a:pt x="5259" y="5436"/>
                  </a:lnTo>
                  <a:lnTo>
                    <a:pt x="5326" y="5411"/>
                  </a:lnTo>
                  <a:lnTo>
                    <a:pt x="5368" y="5378"/>
                  </a:lnTo>
                  <a:lnTo>
                    <a:pt x="5383" y="5334"/>
                  </a:lnTo>
                  <a:lnTo>
                    <a:pt x="5428" y="5309"/>
                  </a:lnTo>
                  <a:lnTo>
                    <a:pt x="5502" y="5274"/>
                  </a:lnTo>
                  <a:lnTo>
                    <a:pt x="5532" y="5247"/>
                  </a:lnTo>
                  <a:lnTo>
                    <a:pt x="5571" y="5279"/>
                  </a:lnTo>
                  <a:lnTo>
                    <a:pt x="5623" y="5303"/>
                  </a:lnTo>
                  <a:lnTo>
                    <a:pt x="5701" y="5277"/>
                  </a:lnTo>
                  <a:lnTo>
                    <a:pt x="5752" y="5220"/>
                  </a:lnTo>
                  <a:lnTo>
                    <a:pt x="5821" y="5207"/>
                  </a:lnTo>
                  <a:lnTo>
                    <a:pt x="5889" y="5216"/>
                  </a:lnTo>
                  <a:lnTo>
                    <a:pt x="5995" y="5064"/>
                  </a:lnTo>
                  <a:lnTo>
                    <a:pt x="6103" y="5015"/>
                  </a:lnTo>
                  <a:lnTo>
                    <a:pt x="6189" y="4994"/>
                  </a:lnTo>
                  <a:lnTo>
                    <a:pt x="6253" y="4985"/>
                  </a:lnTo>
                  <a:lnTo>
                    <a:pt x="6330" y="4949"/>
                  </a:lnTo>
                  <a:lnTo>
                    <a:pt x="6361" y="4883"/>
                  </a:lnTo>
                  <a:lnTo>
                    <a:pt x="6424" y="4856"/>
                  </a:lnTo>
                  <a:lnTo>
                    <a:pt x="6415" y="4766"/>
                  </a:lnTo>
                  <a:lnTo>
                    <a:pt x="6463" y="4712"/>
                  </a:lnTo>
                  <a:lnTo>
                    <a:pt x="6645" y="4701"/>
                  </a:lnTo>
                  <a:lnTo>
                    <a:pt x="6753" y="4712"/>
                  </a:lnTo>
                  <a:lnTo>
                    <a:pt x="6820" y="4653"/>
                  </a:lnTo>
                  <a:lnTo>
                    <a:pt x="6972" y="4644"/>
                  </a:lnTo>
                  <a:lnTo>
                    <a:pt x="6888" y="4472"/>
                  </a:lnTo>
                  <a:lnTo>
                    <a:pt x="6685" y="4356"/>
                  </a:lnTo>
                  <a:lnTo>
                    <a:pt x="6600" y="4391"/>
                  </a:lnTo>
                  <a:lnTo>
                    <a:pt x="6555" y="4313"/>
                  </a:lnTo>
                  <a:lnTo>
                    <a:pt x="6492" y="4236"/>
                  </a:lnTo>
                  <a:lnTo>
                    <a:pt x="6390" y="4167"/>
                  </a:lnTo>
                  <a:lnTo>
                    <a:pt x="6465" y="4152"/>
                  </a:lnTo>
                  <a:lnTo>
                    <a:pt x="6531" y="4109"/>
                  </a:lnTo>
                  <a:lnTo>
                    <a:pt x="6673" y="4116"/>
                  </a:lnTo>
                  <a:lnTo>
                    <a:pt x="6655" y="4026"/>
                  </a:lnTo>
                  <a:lnTo>
                    <a:pt x="6690" y="3960"/>
                  </a:lnTo>
                  <a:lnTo>
                    <a:pt x="6753" y="3914"/>
                  </a:lnTo>
                  <a:lnTo>
                    <a:pt x="6703" y="3855"/>
                  </a:lnTo>
                  <a:lnTo>
                    <a:pt x="6738" y="3792"/>
                  </a:lnTo>
                  <a:lnTo>
                    <a:pt x="6820" y="3782"/>
                  </a:lnTo>
                  <a:lnTo>
                    <a:pt x="6858" y="3713"/>
                  </a:lnTo>
                  <a:lnTo>
                    <a:pt x="6823" y="3642"/>
                  </a:lnTo>
                  <a:lnTo>
                    <a:pt x="6765" y="3638"/>
                  </a:lnTo>
                  <a:lnTo>
                    <a:pt x="6723" y="3542"/>
                  </a:lnTo>
                  <a:lnTo>
                    <a:pt x="6601" y="3509"/>
                  </a:lnTo>
                  <a:lnTo>
                    <a:pt x="6589" y="3446"/>
                  </a:lnTo>
                  <a:lnTo>
                    <a:pt x="6492" y="3462"/>
                  </a:lnTo>
                  <a:lnTo>
                    <a:pt x="6411" y="3464"/>
                  </a:lnTo>
                  <a:lnTo>
                    <a:pt x="6342" y="3398"/>
                  </a:lnTo>
                  <a:lnTo>
                    <a:pt x="6267" y="3351"/>
                  </a:lnTo>
                  <a:lnTo>
                    <a:pt x="6210" y="3422"/>
                  </a:lnTo>
                  <a:lnTo>
                    <a:pt x="6151" y="3387"/>
                  </a:lnTo>
                  <a:lnTo>
                    <a:pt x="6100" y="3338"/>
                  </a:lnTo>
                  <a:lnTo>
                    <a:pt x="6009" y="3329"/>
                  </a:lnTo>
                  <a:lnTo>
                    <a:pt x="6027" y="3272"/>
                  </a:lnTo>
                  <a:lnTo>
                    <a:pt x="5983" y="3186"/>
                  </a:lnTo>
                  <a:lnTo>
                    <a:pt x="5974" y="3096"/>
                  </a:lnTo>
                  <a:lnTo>
                    <a:pt x="5916" y="3077"/>
                  </a:lnTo>
                  <a:lnTo>
                    <a:pt x="5851" y="3161"/>
                  </a:lnTo>
                  <a:lnTo>
                    <a:pt x="5751" y="3194"/>
                  </a:lnTo>
                  <a:lnTo>
                    <a:pt x="5688" y="3128"/>
                  </a:lnTo>
                  <a:lnTo>
                    <a:pt x="5679" y="3080"/>
                  </a:lnTo>
                  <a:lnTo>
                    <a:pt x="5605" y="3057"/>
                  </a:lnTo>
                  <a:lnTo>
                    <a:pt x="5544" y="3054"/>
                  </a:lnTo>
                  <a:lnTo>
                    <a:pt x="5433" y="2978"/>
                  </a:lnTo>
                  <a:lnTo>
                    <a:pt x="5397" y="2924"/>
                  </a:lnTo>
                  <a:lnTo>
                    <a:pt x="5323" y="2862"/>
                  </a:lnTo>
                  <a:lnTo>
                    <a:pt x="5319" y="2768"/>
                  </a:lnTo>
                  <a:lnTo>
                    <a:pt x="5155" y="2708"/>
                  </a:lnTo>
                  <a:lnTo>
                    <a:pt x="5175" y="2633"/>
                  </a:lnTo>
                  <a:lnTo>
                    <a:pt x="5164" y="2585"/>
                  </a:lnTo>
                  <a:lnTo>
                    <a:pt x="5056" y="2535"/>
                  </a:lnTo>
                  <a:lnTo>
                    <a:pt x="4911" y="2544"/>
                  </a:lnTo>
                  <a:lnTo>
                    <a:pt x="4879" y="2450"/>
                  </a:lnTo>
                  <a:lnTo>
                    <a:pt x="4984" y="2424"/>
                  </a:lnTo>
                  <a:lnTo>
                    <a:pt x="5064" y="2330"/>
                  </a:lnTo>
                  <a:lnTo>
                    <a:pt x="5035" y="2241"/>
                  </a:lnTo>
                  <a:lnTo>
                    <a:pt x="4963" y="2153"/>
                  </a:lnTo>
                  <a:lnTo>
                    <a:pt x="4915" y="2175"/>
                  </a:lnTo>
                  <a:lnTo>
                    <a:pt x="4902" y="2069"/>
                  </a:lnTo>
                  <a:lnTo>
                    <a:pt x="4941" y="1946"/>
                  </a:lnTo>
                  <a:lnTo>
                    <a:pt x="5017" y="1902"/>
                  </a:lnTo>
                  <a:lnTo>
                    <a:pt x="4990" y="1778"/>
                  </a:lnTo>
                  <a:lnTo>
                    <a:pt x="4981" y="1602"/>
                  </a:lnTo>
                  <a:lnTo>
                    <a:pt x="5023" y="1542"/>
                  </a:lnTo>
                  <a:lnTo>
                    <a:pt x="5040" y="1478"/>
                  </a:lnTo>
                  <a:lnTo>
                    <a:pt x="4954" y="1431"/>
                  </a:lnTo>
                  <a:lnTo>
                    <a:pt x="4921" y="1562"/>
                  </a:lnTo>
                  <a:lnTo>
                    <a:pt x="4822" y="1571"/>
                  </a:lnTo>
                  <a:lnTo>
                    <a:pt x="4764" y="1580"/>
                  </a:lnTo>
                  <a:lnTo>
                    <a:pt x="4714" y="1529"/>
                  </a:lnTo>
                  <a:lnTo>
                    <a:pt x="4683" y="1421"/>
                  </a:lnTo>
                  <a:lnTo>
                    <a:pt x="4599" y="1400"/>
                  </a:lnTo>
                  <a:lnTo>
                    <a:pt x="4586" y="1333"/>
                  </a:lnTo>
                  <a:lnTo>
                    <a:pt x="4611" y="1291"/>
                  </a:lnTo>
                  <a:lnTo>
                    <a:pt x="4515" y="1173"/>
                  </a:lnTo>
                  <a:lnTo>
                    <a:pt x="4413" y="1133"/>
                  </a:lnTo>
                  <a:cubicBezTo>
                    <a:pt x="4413" y="1109"/>
                    <a:pt x="4413" y="1085"/>
                    <a:pt x="4413" y="1062"/>
                  </a:cubicBezTo>
                  <a:lnTo>
                    <a:pt x="4385" y="994"/>
                  </a:lnTo>
                  <a:lnTo>
                    <a:pt x="4267" y="1063"/>
                  </a:lnTo>
                  <a:lnTo>
                    <a:pt x="4210" y="1030"/>
                  </a:lnTo>
                  <a:lnTo>
                    <a:pt x="4206" y="949"/>
                  </a:lnTo>
                  <a:lnTo>
                    <a:pt x="4181" y="887"/>
                  </a:lnTo>
                  <a:lnTo>
                    <a:pt x="4122" y="774"/>
                  </a:lnTo>
                  <a:lnTo>
                    <a:pt x="4063" y="777"/>
                  </a:lnTo>
                  <a:lnTo>
                    <a:pt x="3998" y="801"/>
                  </a:lnTo>
                  <a:lnTo>
                    <a:pt x="3938" y="786"/>
                  </a:lnTo>
                  <a:lnTo>
                    <a:pt x="3905" y="772"/>
                  </a:lnTo>
                  <a:lnTo>
                    <a:pt x="3853" y="700"/>
                  </a:lnTo>
                  <a:lnTo>
                    <a:pt x="3842" y="646"/>
                  </a:lnTo>
                  <a:lnTo>
                    <a:pt x="3800" y="564"/>
                  </a:lnTo>
                  <a:lnTo>
                    <a:pt x="3811" y="503"/>
                  </a:lnTo>
                  <a:lnTo>
                    <a:pt x="3757" y="455"/>
                  </a:lnTo>
                  <a:lnTo>
                    <a:pt x="3726" y="404"/>
                  </a:lnTo>
                  <a:lnTo>
                    <a:pt x="3680" y="381"/>
                  </a:lnTo>
                  <a:lnTo>
                    <a:pt x="3647" y="342"/>
                  </a:lnTo>
                  <a:lnTo>
                    <a:pt x="3610" y="302"/>
                  </a:lnTo>
                  <a:lnTo>
                    <a:pt x="3654" y="269"/>
                  </a:lnTo>
                  <a:lnTo>
                    <a:pt x="3570" y="231"/>
                  </a:lnTo>
                  <a:lnTo>
                    <a:pt x="3499" y="188"/>
                  </a:lnTo>
                  <a:lnTo>
                    <a:pt x="3468" y="156"/>
                  </a:lnTo>
                  <a:lnTo>
                    <a:pt x="3441" y="131"/>
                  </a:lnTo>
                  <a:lnTo>
                    <a:pt x="3387" y="101"/>
                  </a:lnTo>
                  <a:lnTo>
                    <a:pt x="3292" y="167"/>
                  </a:lnTo>
                  <a:lnTo>
                    <a:pt x="3232" y="119"/>
                  </a:lnTo>
                  <a:lnTo>
                    <a:pt x="3221" y="32"/>
                  </a:lnTo>
                  <a:lnTo>
                    <a:pt x="3130" y="78"/>
                  </a:lnTo>
                  <a:lnTo>
                    <a:pt x="3107" y="154"/>
                  </a:lnTo>
                  <a:lnTo>
                    <a:pt x="3030" y="142"/>
                  </a:lnTo>
                  <a:lnTo>
                    <a:pt x="2974" y="48"/>
                  </a:lnTo>
                  <a:lnTo>
                    <a:pt x="2852" y="46"/>
                  </a:lnTo>
                  <a:lnTo>
                    <a:pt x="2741" y="80"/>
                  </a:lnTo>
                  <a:lnTo>
                    <a:pt x="2578" y="148"/>
                  </a:lnTo>
                  <a:close/>
                </a:path>
              </a:pathLst>
            </a:custGeom>
            <a:solidFill>
              <a:srgbClr val="1E3148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任意多边形 114">
              <a:extLst>
                <a:ext uri="{FF2B5EF4-FFF2-40B4-BE49-F238E27FC236}">
                  <a16:creationId xmlns:a16="http://schemas.microsoft.com/office/drawing/2014/main" id="{04563694-8356-4235-591B-6BBAE4777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" y="885"/>
              <a:ext cx="1401" cy="1508"/>
            </a:xfrm>
            <a:custGeom>
              <a:avLst/>
              <a:gdLst>
                <a:gd name="T0" fmla="*/ 140909 w 7005"/>
                <a:gd name="T1" fmla="*/ 0 h 7539"/>
                <a:gd name="T2" fmla="*/ 0 w 7005"/>
                <a:gd name="T3" fmla="*/ 396014 h 7539"/>
                <a:gd name="T4" fmla="*/ 287992 w 7005"/>
                <a:gd name="T5" fmla="*/ 52550 h 7539"/>
                <a:gd name="T6" fmla="*/ 140909 w 7005"/>
                <a:gd name="T7" fmla="*/ 0 h 75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05" h="7539">
                  <a:moveTo>
                    <a:pt x="3375" y="2259"/>
                  </a:moveTo>
                  <a:lnTo>
                    <a:pt x="3383" y="2200"/>
                  </a:lnTo>
                  <a:lnTo>
                    <a:pt x="3401" y="2128"/>
                  </a:lnTo>
                  <a:lnTo>
                    <a:pt x="3471" y="2058"/>
                  </a:lnTo>
                  <a:lnTo>
                    <a:pt x="3450" y="2004"/>
                  </a:lnTo>
                  <a:lnTo>
                    <a:pt x="3420" y="1974"/>
                  </a:lnTo>
                  <a:lnTo>
                    <a:pt x="3407" y="1915"/>
                  </a:lnTo>
                  <a:lnTo>
                    <a:pt x="3465" y="1851"/>
                  </a:lnTo>
                  <a:lnTo>
                    <a:pt x="3527" y="1836"/>
                  </a:lnTo>
                  <a:lnTo>
                    <a:pt x="3575" y="1878"/>
                  </a:lnTo>
                  <a:lnTo>
                    <a:pt x="3630" y="1909"/>
                  </a:lnTo>
                  <a:lnTo>
                    <a:pt x="3701" y="1909"/>
                  </a:lnTo>
                  <a:lnTo>
                    <a:pt x="3747" y="1951"/>
                  </a:lnTo>
                  <a:lnTo>
                    <a:pt x="3731" y="2040"/>
                  </a:lnTo>
                  <a:lnTo>
                    <a:pt x="3828" y="2014"/>
                  </a:lnTo>
                  <a:lnTo>
                    <a:pt x="3909" y="1977"/>
                  </a:lnTo>
                  <a:lnTo>
                    <a:pt x="3969" y="2010"/>
                  </a:lnTo>
                  <a:lnTo>
                    <a:pt x="3956" y="2109"/>
                  </a:lnTo>
                  <a:lnTo>
                    <a:pt x="4023" y="2157"/>
                  </a:lnTo>
                  <a:lnTo>
                    <a:pt x="4128" y="2106"/>
                  </a:lnTo>
                  <a:lnTo>
                    <a:pt x="4176" y="2154"/>
                  </a:lnTo>
                  <a:lnTo>
                    <a:pt x="4242" y="2179"/>
                  </a:lnTo>
                  <a:lnTo>
                    <a:pt x="4275" y="2242"/>
                  </a:lnTo>
                  <a:lnTo>
                    <a:pt x="4341" y="2233"/>
                  </a:lnTo>
                  <a:lnTo>
                    <a:pt x="4436" y="2254"/>
                  </a:lnTo>
                  <a:lnTo>
                    <a:pt x="4479" y="2308"/>
                  </a:lnTo>
                  <a:lnTo>
                    <a:pt x="4430" y="2334"/>
                  </a:lnTo>
                  <a:lnTo>
                    <a:pt x="4476" y="2400"/>
                  </a:lnTo>
                  <a:lnTo>
                    <a:pt x="4541" y="2380"/>
                  </a:lnTo>
                  <a:lnTo>
                    <a:pt x="4610" y="2431"/>
                  </a:lnTo>
                  <a:lnTo>
                    <a:pt x="4704" y="2433"/>
                  </a:lnTo>
                  <a:lnTo>
                    <a:pt x="4832" y="2392"/>
                  </a:lnTo>
                  <a:lnTo>
                    <a:pt x="4854" y="2478"/>
                  </a:lnTo>
                  <a:lnTo>
                    <a:pt x="4923" y="2524"/>
                  </a:lnTo>
                  <a:lnTo>
                    <a:pt x="4968" y="2533"/>
                  </a:lnTo>
                  <a:lnTo>
                    <a:pt x="5015" y="2581"/>
                  </a:lnTo>
                  <a:lnTo>
                    <a:pt x="5085" y="2578"/>
                  </a:lnTo>
                  <a:lnTo>
                    <a:pt x="5172" y="2607"/>
                  </a:lnTo>
                  <a:lnTo>
                    <a:pt x="5250" y="2649"/>
                  </a:lnTo>
                  <a:lnTo>
                    <a:pt x="5316" y="2590"/>
                  </a:lnTo>
                  <a:lnTo>
                    <a:pt x="5294" y="2541"/>
                  </a:lnTo>
                  <a:lnTo>
                    <a:pt x="5307" y="2496"/>
                  </a:lnTo>
                  <a:lnTo>
                    <a:pt x="5223" y="2454"/>
                  </a:lnTo>
                  <a:lnTo>
                    <a:pt x="5246" y="2389"/>
                  </a:lnTo>
                  <a:lnTo>
                    <a:pt x="5250" y="2325"/>
                  </a:lnTo>
                  <a:lnTo>
                    <a:pt x="5315" y="2293"/>
                  </a:lnTo>
                  <a:lnTo>
                    <a:pt x="5400" y="2305"/>
                  </a:lnTo>
                  <a:lnTo>
                    <a:pt x="5481" y="2364"/>
                  </a:lnTo>
                  <a:lnTo>
                    <a:pt x="5504" y="2433"/>
                  </a:lnTo>
                  <a:lnTo>
                    <a:pt x="5571" y="2440"/>
                  </a:lnTo>
                  <a:lnTo>
                    <a:pt x="5625" y="2433"/>
                  </a:lnTo>
                  <a:lnTo>
                    <a:pt x="5652" y="2368"/>
                  </a:lnTo>
                  <a:lnTo>
                    <a:pt x="5744" y="2353"/>
                  </a:lnTo>
                  <a:lnTo>
                    <a:pt x="5775" y="2416"/>
                  </a:lnTo>
                  <a:lnTo>
                    <a:pt x="5786" y="2482"/>
                  </a:lnTo>
                  <a:lnTo>
                    <a:pt x="5880" y="2556"/>
                  </a:lnTo>
                  <a:lnTo>
                    <a:pt x="5817" y="2646"/>
                  </a:lnTo>
                  <a:lnTo>
                    <a:pt x="5934" y="2656"/>
                  </a:lnTo>
                  <a:lnTo>
                    <a:pt x="5990" y="2611"/>
                  </a:lnTo>
                  <a:lnTo>
                    <a:pt x="6077" y="2608"/>
                  </a:lnTo>
                  <a:lnTo>
                    <a:pt x="6095" y="2665"/>
                  </a:lnTo>
                  <a:lnTo>
                    <a:pt x="6171" y="2655"/>
                  </a:lnTo>
                  <a:lnTo>
                    <a:pt x="6254" y="2736"/>
                  </a:lnTo>
                  <a:lnTo>
                    <a:pt x="6344" y="2815"/>
                  </a:lnTo>
                  <a:lnTo>
                    <a:pt x="6350" y="2890"/>
                  </a:lnTo>
                  <a:lnTo>
                    <a:pt x="6456" y="2892"/>
                  </a:lnTo>
                  <a:lnTo>
                    <a:pt x="6561" y="2902"/>
                  </a:lnTo>
                  <a:lnTo>
                    <a:pt x="6612" y="2914"/>
                  </a:lnTo>
                  <a:lnTo>
                    <a:pt x="6651" y="2974"/>
                  </a:lnTo>
                  <a:lnTo>
                    <a:pt x="6725" y="2995"/>
                  </a:lnTo>
                  <a:lnTo>
                    <a:pt x="6807" y="2962"/>
                  </a:lnTo>
                  <a:lnTo>
                    <a:pt x="6885" y="3028"/>
                  </a:lnTo>
                  <a:lnTo>
                    <a:pt x="6960" y="3030"/>
                  </a:lnTo>
                  <a:lnTo>
                    <a:pt x="7005" y="3100"/>
                  </a:lnTo>
                  <a:lnTo>
                    <a:pt x="6942" y="3217"/>
                  </a:lnTo>
                  <a:lnTo>
                    <a:pt x="6921" y="3286"/>
                  </a:lnTo>
                  <a:lnTo>
                    <a:pt x="6933" y="3345"/>
                  </a:lnTo>
                  <a:lnTo>
                    <a:pt x="6869" y="3409"/>
                  </a:lnTo>
                  <a:lnTo>
                    <a:pt x="6837" y="3469"/>
                  </a:lnTo>
                  <a:lnTo>
                    <a:pt x="6833" y="3540"/>
                  </a:lnTo>
                  <a:lnTo>
                    <a:pt x="6780" y="3571"/>
                  </a:lnTo>
                  <a:lnTo>
                    <a:pt x="6809" y="3622"/>
                  </a:lnTo>
                  <a:lnTo>
                    <a:pt x="6753" y="3669"/>
                  </a:lnTo>
                  <a:lnTo>
                    <a:pt x="6684" y="3681"/>
                  </a:lnTo>
                  <a:lnTo>
                    <a:pt x="6623" y="3729"/>
                  </a:lnTo>
                  <a:lnTo>
                    <a:pt x="6648" y="3801"/>
                  </a:lnTo>
                  <a:lnTo>
                    <a:pt x="6705" y="3834"/>
                  </a:lnTo>
                  <a:lnTo>
                    <a:pt x="6608" y="3987"/>
                  </a:lnTo>
                  <a:lnTo>
                    <a:pt x="6591" y="4035"/>
                  </a:lnTo>
                  <a:lnTo>
                    <a:pt x="6507" y="4068"/>
                  </a:lnTo>
                  <a:lnTo>
                    <a:pt x="6443" y="4048"/>
                  </a:lnTo>
                  <a:lnTo>
                    <a:pt x="6342" y="4056"/>
                  </a:lnTo>
                  <a:lnTo>
                    <a:pt x="6219" y="4137"/>
                  </a:lnTo>
                  <a:lnTo>
                    <a:pt x="6161" y="4174"/>
                  </a:lnTo>
                  <a:lnTo>
                    <a:pt x="6134" y="4219"/>
                  </a:lnTo>
                  <a:lnTo>
                    <a:pt x="6147" y="4302"/>
                  </a:lnTo>
                  <a:lnTo>
                    <a:pt x="6198" y="4312"/>
                  </a:lnTo>
                  <a:lnTo>
                    <a:pt x="6228" y="4402"/>
                  </a:lnTo>
                  <a:lnTo>
                    <a:pt x="6180" y="4437"/>
                  </a:lnTo>
                  <a:lnTo>
                    <a:pt x="6150" y="4413"/>
                  </a:lnTo>
                  <a:lnTo>
                    <a:pt x="6122" y="4497"/>
                  </a:lnTo>
                  <a:lnTo>
                    <a:pt x="6081" y="4531"/>
                  </a:lnTo>
                  <a:lnTo>
                    <a:pt x="6137" y="4563"/>
                  </a:lnTo>
                  <a:lnTo>
                    <a:pt x="6147" y="4671"/>
                  </a:lnTo>
                  <a:lnTo>
                    <a:pt x="6188" y="4720"/>
                  </a:lnTo>
                  <a:lnTo>
                    <a:pt x="6146" y="4747"/>
                  </a:lnTo>
                  <a:lnTo>
                    <a:pt x="6180" y="4822"/>
                  </a:lnTo>
                  <a:lnTo>
                    <a:pt x="6264" y="4825"/>
                  </a:lnTo>
                  <a:lnTo>
                    <a:pt x="6267" y="4903"/>
                  </a:lnTo>
                  <a:lnTo>
                    <a:pt x="6311" y="4974"/>
                  </a:lnTo>
                  <a:lnTo>
                    <a:pt x="6368" y="4999"/>
                  </a:lnTo>
                  <a:lnTo>
                    <a:pt x="6392" y="5085"/>
                  </a:lnTo>
                  <a:lnTo>
                    <a:pt x="6329" y="5137"/>
                  </a:lnTo>
                  <a:lnTo>
                    <a:pt x="6327" y="5257"/>
                  </a:lnTo>
                  <a:lnTo>
                    <a:pt x="6387" y="5361"/>
                  </a:lnTo>
                  <a:lnTo>
                    <a:pt x="6368" y="5419"/>
                  </a:lnTo>
                  <a:lnTo>
                    <a:pt x="6314" y="5437"/>
                  </a:lnTo>
                  <a:lnTo>
                    <a:pt x="6242" y="5481"/>
                  </a:lnTo>
                  <a:lnTo>
                    <a:pt x="6197" y="5541"/>
                  </a:lnTo>
                  <a:lnTo>
                    <a:pt x="6140" y="5566"/>
                  </a:lnTo>
                  <a:lnTo>
                    <a:pt x="6051" y="5563"/>
                  </a:lnTo>
                  <a:lnTo>
                    <a:pt x="6005" y="5509"/>
                  </a:lnTo>
                  <a:lnTo>
                    <a:pt x="5901" y="5533"/>
                  </a:lnTo>
                  <a:lnTo>
                    <a:pt x="5813" y="5506"/>
                  </a:lnTo>
                  <a:lnTo>
                    <a:pt x="5738" y="5512"/>
                  </a:lnTo>
                  <a:lnTo>
                    <a:pt x="5682" y="5530"/>
                  </a:lnTo>
                  <a:lnTo>
                    <a:pt x="5586" y="5581"/>
                  </a:lnTo>
                  <a:lnTo>
                    <a:pt x="5453" y="5620"/>
                  </a:lnTo>
                  <a:lnTo>
                    <a:pt x="5430" y="5700"/>
                  </a:lnTo>
                  <a:lnTo>
                    <a:pt x="5423" y="5757"/>
                  </a:lnTo>
                  <a:lnTo>
                    <a:pt x="5331" y="5814"/>
                  </a:lnTo>
                  <a:lnTo>
                    <a:pt x="5330" y="5896"/>
                  </a:lnTo>
                  <a:lnTo>
                    <a:pt x="5283" y="5965"/>
                  </a:lnTo>
                  <a:lnTo>
                    <a:pt x="5139" y="6051"/>
                  </a:lnTo>
                  <a:lnTo>
                    <a:pt x="5057" y="6022"/>
                  </a:lnTo>
                  <a:lnTo>
                    <a:pt x="5013" y="5958"/>
                  </a:lnTo>
                  <a:lnTo>
                    <a:pt x="4956" y="5991"/>
                  </a:lnTo>
                  <a:lnTo>
                    <a:pt x="4890" y="5982"/>
                  </a:lnTo>
                  <a:lnTo>
                    <a:pt x="4848" y="5988"/>
                  </a:lnTo>
                  <a:lnTo>
                    <a:pt x="4863" y="6025"/>
                  </a:lnTo>
                  <a:lnTo>
                    <a:pt x="4814" y="6069"/>
                  </a:lnTo>
                  <a:lnTo>
                    <a:pt x="4787" y="6136"/>
                  </a:lnTo>
                  <a:lnTo>
                    <a:pt x="4785" y="6204"/>
                  </a:lnTo>
                  <a:lnTo>
                    <a:pt x="4812" y="6256"/>
                  </a:lnTo>
                  <a:lnTo>
                    <a:pt x="4757" y="6298"/>
                  </a:lnTo>
                  <a:lnTo>
                    <a:pt x="4703" y="6378"/>
                  </a:lnTo>
                  <a:lnTo>
                    <a:pt x="4635" y="6409"/>
                  </a:lnTo>
                  <a:lnTo>
                    <a:pt x="4553" y="6414"/>
                  </a:lnTo>
                  <a:lnTo>
                    <a:pt x="4542" y="6354"/>
                  </a:lnTo>
                  <a:lnTo>
                    <a:pt x="4481" y="6355"/>
                  </a:lnTo>
                  <a:lnTo>
                    <a:pt x="4431" y="6336"/>
                  </a:lnTo>
                  <a:lnTo>
                    <a:pt x="4461" y="6291"/>
                  </a:lnTo>
                  <a:lnTo>
                    <a:pt x="4463" y="6235"/>
                  </a:lnTo>
                  <a:lnTo>
                    <a:pt x="4503" y="6184"/>
                  </a:lnTo>
                  <a:lnTo>
                    <a:pt x="4557" y="6214"/>
                  </a:lnTo>
                  <a:lnTo>
                    <a:pt x="4542" y="6160"/>
                  </a:lnTo>
                  <a:lnTo>
                    <a:pt x="4487" y="6084"/>
                  </a:lnTo>
                  <a:lnTo>
                    <a:pt x="4425" y="5989"/>
                  </a:lnTo>
                  <a:lnTo>
                    <a:pt x="4337" y="6006"/>
                  </a:lnTo>
                  <a:lnTo>
                    <a:pt x="4341" y="6064"/>
                  </a:lnTo>
                  <a:lnTo>
                    <a:pt x="4241" y="6069"/>
                  </a:lnTo>
                  <a:lnTo>
                    <a:pt x="4142" y="6067"/>
                  </a:lnTo>
                  <a:lnTo>
                    <a:pt x="4115" y="6114"/>
                  </a:lnTo>
                  <a:lnTo>
                    <a:pt x="4050" y="6174"/>
                  </a:lnTo>
                  <a:lnTo>
                    <a:pt x="3965" y="6180"/>
                  </a:lnTo>
                  <a:lnTo>
                    <a:pt x="3818" y="6219"/>
                  </a:lnTo>
                  <a:lnTo>
                    <a:pt x="3861" y="6282"/>
                  </a:lnTo>
                  <a:lnTo>
                    <a:pt x="3852" y="6339"/>
                  </a:lnTo>
                  <a:lnTo>
                    <a:pt x="3924" y="6361"/>
                  </a:lnTo>
                  <a:lnTo>
                    <a:pt x="3971" y="6355"/>
                  </a:lnTo>
                  <a:lnTo>
                    <a:pt x="3980" y="6462"/>
                  </a:lnTo>
                  <a:lnTo>
                    <a:pt x="4049" y="6492"/>
                  </a:lnTo>
                  <a:lnTo>
                    <a:pt x="4079" y="6613"/>
                  </a:lnTo>
                  <a:lnTo>
                    <a:pt x="3974" y="6678"/>
                  </a:lnTo>
                  <a:lnTo>
                    <a:pt x="4008" y="6762"/>
                  </a:lnTo>
                  <a:lnTo>
                    <a:pt x="3989" y="6822"/>
                  </a:lnTo>
                  <a:lnTo>
                    <a:pt x="3918" y="6876"/>
                  </a:lnTo>
                  <a:lnTo>
                    <a:pt x="3888" y="6934"/>
                  </a:lnTo>
                  <a:lnTo>
                    <a:pt x="3782" y="6901"/>
                  </a:lnTo>
                  <a:lnTo>
                    <a:pt x="3729" y="7002"/>
                  </a:lnTo>
                  <a:lnTo>
                    <a:pt x="3680" y="7072"/>
                  </a:lnTo>
                  <a:lnTo>
                    <a:pt x="3618" y="7050"/>
                  </a:lnTo>
                  <a:lnTo>
                    <a:pt x="3548" y="7086"/>
                  </a:lnTo>
                  <a:lnTo>
                    <a:pt x="3524" y="7195"/>
                  </a:lnTo>
                  <a:lnTo>
                    <a:pt x="3572" y="7239"/>
                  </a:lnTo>
                  <a:lnTo>
                    <a:pt x="3654" y="7344"/>
                  </a:lnTo>
                  <a:lnTo>
                    <a:pt x="3573" y="7405"/>
                  </a:lnTo>
                  <a:lnTo>
                    <a:pt x="3482" y="7438"/>
                  </a:lnTo>
                  <a:lnTo>
                    <a:pt x="3404" y="7539"/>
                  </a:lnTo>
                  <a:lnTo>
                    <a:pt x="3341" y="7513"/>
                  </a:lnTo>
                  <a:lnTo>
                    <a:pt x="3311" y="7467"/>
                  </a:lnTo>
                  <a:lnTo>
                    <a:pt x="3218" y="7515"/>
                  </a:lnTo>
                  <a:lnTo>
                    <a:pt x="3194" y="7414"/>
                  </a:lnTo>
                  <a:lnTo>
                    <a:pt x="3194" y="7317"/>
                  </a:lnTo>
                  <a:lnTo>
                    <a:pt x="3179" y="7188"/>
                  </a:lnTo>
                  <a:lnTo>
                    <a:pt x="3066" y="7224"/>
                  </a:lnTo>
                  <a:lnTo>
                    <a:pt x="3012" y="7179"/>
                  </a:lnTo>
                  <a:lnTo>
                    <a:pt x="2934" y="7149"/>
                  </a:lnTo>
                  <a:lnTo>
                    <a:pt x="2847" y="7093"/>
                  </a:lnTo>
                  <a:lnTo>
                    <a:pt x="2684" y="7012"/>
                  </a:lnTo>
                  <a:lnTo>
                    <a:pt x="2619" y="7054"/>
                  </a:lnTo>
                  <a:lnTo>
                    <a:pt x="2538" y="7039"/>
                  </a:lnTo>
                  <a:lnTo>
                    <a:pt x="2523" y="6954"/>
                  </a:lnTo>
                  <a:lnTo>
                    <a:pt x="2390" y="7003"/>
                  </a:lnTo>
                  <a:lnTo>
                    <a:pt x="2322" y="7000"/>
                  </a:lnTo>
                  <a:lnTo>
                    <a:pt x="2318" y="6813"/>
                  </a:lnTo>
                  <a:lnTo>
                    <a:pt x="2253" y="6759"/>
                  </a:lnTo>
                  <a:lnTo>
                    <a:pt x="2216" y="6672"/>
                  </a:lnTo>
                  <a:lnTo>
                    <a:pt x="2127" y="6597"/>
                  </a:lnTo>
                  <a:lnTo>
                    <a:pt x="1995" y="6586"/>
                  </a:lnTo>
                  <a:lnTo>
                    <a:pt x="1899" y="6522"/>
                  </a:lnTo>
                  <a:lnTo>
                    <a:pt x="1809" y="6540"/>
                  </a:lnTo>
                  <a:lnTo>
                    <a:pt x="1769" y="6460"/>
                  </a:lnTo>
                  <a:lnTo>
                    <a:pt x="1607" y="6378"/>
                  </a:lnTo>
                  <a:lnTo>
                    <a:pt x="1587" y="6247"/>
                  </a:lnTo>
                  <a:lnTo>
                    <a:pt x="1478" y="6282"/>
                  </a:lnTo>
                  <a:lnTo>
                    <a:pt x="1353" y="6205"/>
                  </a:lnTo>
                  <a:lnTo>
                    <a:pt x="1275" y="6172"/>
                  </a:lnTo>
                  <a:lnTo>
                    <a:pt x="1283" y="6078"/>
                  </a:lnTo>
                  <a:lnTo>
                    <a:pt x="1203" y="5976"/>
                  </a:lnTo>
                  <a:lnTo>
                    <a:pt x="1107" y="5919"/>
                  </a:lnTo>
                  <a:lnTo>
                    <a:pt x="1043" y="5826"/>
                  </a:lnTo>
                  <a:lnTo>
                    <a:pt x="888" y="5737"/>
                  </a:lnTo>
                  <a:lnTo>
                    <a:pt x="813" y="5677"/>
                  </a:lnTo>
                  <a:lnTo>
                    <a:pt x="770" y="5601"/>
                  </a:lnTo>
                  <a:lnTo>
                    <a:pt x="627" y="5538"/>
                  </a:lnTo>
                  <a:lnTo>
                    <a:pt x="536" y="5412"/>
                  </a:lnTo>
                  <a:lnTo>
                    <a:pt x="468" y="5328"/>
                  </a:lnTo>
                  <a:lnTo>
                    <a:pt x="336" y="5280"/>
                  </a:lnTo>
                  <a:lnTo>
                    <a:pt x="198" y="5280"/>
                  </a:lnTo>
                  <a:lnTo>
                    <a:pt x="221" y="5170"/>
                  </a:lnTo>
                  <a:lnTo>
                    <a:pt x="170" y="5050"/>
                  </a:lnTo>
                  <a:lnTo>
                    <a:pt x="261" y="4960"/>
                  </a:lnTo>
                  <a:lnTo>
                    <a:pt x="356" y="4834"/>
                  </a:lnTo>
                  <a:lnTo>
                    <a:pt x="482" y="4821"/>
                  </a:lnTo>
                  <a:lnTo>
                    <a:pt x="635" y="4722"/>
                  </a:lnTo>
                  <a:lnTo>
                    <a:pt x="719" y="4788"/>
                  </a:lnTo>
                  <a:lnTo>
                    <a:pt x="761" y="4852"/>
                  </a:lnTo>
                  <a:lnTo>
                    <a:pt x="831" y="4882"/>
                  </a:lnTo>
                  <a:lnTo>
                    <a:pt x="929" y="4885"/>
                  </a:lnTo>
                  <a:lnTo>
                    <a:pt x="986" y="4804"/>
                  </a:lnTo>
                  <a:lnTo>
                    <a:pt x="929" y="4735"/>
                  </a:lnTo>
                  <a:lnTo>
                    <a:pt x="989" y="4645"/>
                  </a:lnTo>
                  <a:lnTo>
                    <a:pt x="954" y="4579"/>
                  </a:lnTo>
                  <a:lnTo>
                    <a:pt x="966" y="4413"/>
                  </a:lnTo>
                  <a:lnTo>
                    <a:pt x="906" y="4218"/>
                  </a:lnTo>
                  <a:lnTo>
                    <a:pt x="809" y="4113"/>
                  </a:lnTo>
                  <a:lnTo>
                    <a:pt x="692" y="4078"/>
                  </a:lnTo>
                  <a:lnTo>
                    <a:pt x="543" y="4018"/>
                  </a:lnTo>
                  <a:lnTo>
                    <a:pt x="453" y="3922"/>
                  </a:lnTo>
                  <a:lnTo>
                    <a:pt x="399" y="3789"/>
                  </a:lnTo>
                  <a:lnTo>
                    <a:pt x="401" y="3633"/>
                  </a:lnTo>
                  <a:lnTo>
                    <a:pt x="342" y="3487"/>
                  </a:lnTo>
                  <a:lnTo>
                    <a:pt x="240" y="3334"/>
                  </a:lnTo>
                  <a:lnTo>
                    <a:pt x="296" y="3292"/>
                  </a:lnTo>
                  <a:lnTo>
                    <a:pt x="581" y="3403"/>
                  </a:lnTo>
                  <a:lnTo>
                    <a:pt x="678" y="3478"/>
                  </a:lnTo>
                  <a:lnTo>
                    <a:pt x="774" y="3460"/>
                  </a:lnTo>
                  <a:lnTo>
                    <a:pt x="914" y="3495"/>
                  </a:lnTo>
                  <a:lnTo>
                    <a:pt x="1043" y="3501"/>
                  </a:lnTo>
                  <a:lnTo>
                    <a:pt x="1128" y="3387"/>
                  </a:lnTo>
                  <a:lnTo>
                    <a:pt x="1353" y="3217"/>
                  </a:lnTo>
                  <a:lnTo>
                    <a:pt x="1262" y="3157"/>
                  </a:lnTo>
                  <a:lnTo>
                    <a:pt x="1146" y="3166"/>
                  </a:lnTo>
                  <a:lnTo>
                    <a:pt x="1047" y="3031"/>
                  </a:lnTo>
                  <a:lnTo>
                    <a:pt x="995" y="2959"/>
                  </a:lnTo>
                  <a:lnTo>
                    <a:pt x="942" y="2937"/>
                  </a:lnTo>
                  <a:lnTo>
                    <a:pt x="980" y="2875"/>
                  </a:lnTo>
                  <a:lnTo>
                    <a:pt x="954" y="2829"/>
                  </a:lnTo>
                  <a:lnTo>
                    <a:pt x="885" y="2895"/>
                  </a:lnTo>
                  <a:lnTo>
                    <a:pt x="822" y="2901"/>
                  </a:lnTo>
                  <a:lnTo>
                    <a:pt x="780" y="2781"/>
                  </a:lnTo>
                  <a:lnTo>
                    <a:pt x="668" y="2710"/>
                  </a:lnTo>
                  <a:lnTo>
                    <a:pt x="671" y="2640"/>
                  </a:lnTo>
                  <a:lnTo>
                    <a:pt x="558" y="2425"/>
                  </a:lnTo>
                  <a:lnTo>
                    <a:pt x="441" y="2376"/>
                  </a:lnTo>
                  <a:lnTo>
                    <a:pt x="387" y="2424"/>
                  </a:lnTo>
                  <a:lnTo>
                    <a:pt x="312" y="2448"/>
                  </a:lnTo>
                  <a:lnTo>
                    <a:pt x="266" y="2340"/>
                  </a:lnTo>
                  <a:lnTo>
                    <a:pt x="156" y="2364"/>
                  </a:lnTo>
                  <a:lnTo>
                    <a:pt x="131" y="2289"/>
                  </a:lnTo>
                  <a:lnTo>
                    <a:pt x="74" y="2223"/>
                  </a:lnTo>
                  <a:lnTo>
                    <a:pt x="66" y="2169"/>
                  </a:lnTo>
                  <a:lnTo>
                    <a:pt x="35" y="2088"/>
                  </a:lnTo>
                  <a:lnTo>
                    <a:pt x="0" y="1933"/>
                  </a:lnTo>
                  <a:lnTo>
                    <a:pt x="110" y="1878"/>
                  </a:lnTo>
                  <a:lnTo>
                    <a:pt x="120" y="1770"/>
                  </a:lnTo>
                  <a:lnTo>
                    <a:pt x="83" y="1647"/>
                  </a:lnTo>
                  <a:lnTo>
                    <a:pt x="62" y="1519"/>
                  </a:lnTo>
                  <a:lnTo>
                    <a:pt x="159" y="1485"/>
                  </a:lnTo>
                  <a:lnTo>
                    <a:pt x="243" y="1372"/>
                  </a:lnTo>
                  <a:lnTo>
                    <a:pt x="183" y="1348"/>
                  </a:lnTo>
                  <a:lnTo>
                    <a:pt x="242" y="1266"/>
                  </a:lnTo>
                  <a:lnTo>
                    <a:pt x="333" y="1243"/>
                  </a:lnTo>
                  <a:lnTo>
                    <a:pt x="306" y="1152"/>
                  </a:lnTo>
                  <a:lnTo>
                    <a:pt x="381" y="1131"/>
                  </a:lnTo>
                  <a:lnTo>
                    <a:pt x="413" y="975"/>
                  </a:lnTo>
                  <a:lnTo>
                    <a:pt x="609" y="745"/>
                  </a:lnTo>
                  <a:lnTo>
                    <a:pt x="569" y="609"/>
                  </a:lnTo>
                  <a:lnTo>
                    <a:pt x="626" y="559"/>
                  </a:lnTo>
                  <a:lnTo>
                    <a:pt x="618" y="432"/>
                  </a:lnTo>
                  <a:lnTo>
                    <a:pt x="726" y="309"/>
                  </a:lnTo>
                  <a:lnTo>
                    <a:pt x="665" y="312"/>
                  </a:lnTo>
                  <a:lnTo>
                    <a:pt x="689" y="237"/>
                  </a:lnTo>
                  <a:lnTo>
                    <a:pt x="674" y="181"/>
                  </a:lnTo>
                  <a:lnTo>
                    <a:pt x="575" y="157"/>
                  </a:lnTo>
                  <a:lnTo>
                    <a:pt x="605" y="78"/>
                  </a:lnTo>
                  <a:lnTo>
                    <a:pt x="692" y="123"/>
                  </a:lnTo>
                  <a:lnTo>
                    <a:pt x="767" y="69"/>
                  </a:lnTo>
                  <a:lnTo>
                    <a:pt x="839" y="118"/>
                  </a:lnTo>
                  <a:lnTo>
                    <a:pt x="834" y="0"/>
                  </a:lnTo>
                  <a:lnTo>
                    <a:pt x="927" y="24"/>
                  </a:lnTo>
                  <a:lnTo>
                    <a:pt x="948" y="97"/>
                  </a:lnTo>
                  <a:lnTo>
                    <a:pt x="987" y="151"/>
                  </a:lnTo>
                  <a:lnTo>
                    <a:pt x="1077" y="63"/>
                  </a:lnTo>
                  <a:lnTo>
                    <a:pt x="1154" y="133"/>
                  </a:lnTo>
                  <a:lnTo>
                    <a:pt x="1229" y="144"/>
                  </a:lnTo>
                  <a:lnTo>
                    <a:pt x="1319" y="90"/>
                  </a:lnTo>
                  <a:lnTo>
                    <a:pt x="1442" y="96"/>
                  </a:lnTo>
                  <a:lnTo>
                    <a:pt x="1541" y="103"/>
                  </a:lnTo>
                  <a:lnTo>
                    <a:pt x="1656" y="168"/>
                  </a:lnTo>
                  <a:lnTo>
                    <a:pt x="1536" y="372"/>
                  </a:lnTo>
                  <a:lnTo>
                    <a:pt x="1487" y="516"/>
                  </a:lnTo>
                  <a:lnTo>
                    <a:pt x="1494" y="636"/>
                  </a:lnTo>
                  <a:lnTo>
                    <a:pt x="1547" y="726"/>
                  </a:lnTo>
                  <a:lnTo>
                    <a:pt x="1664" y="738"/>
                  </a:lnTo>
                  <a:lnTo>
                    <a:pt x="1766" y="706"/>
                  </a:lnTo>
                  <a:lnTo>
                    <a:pt x="1964" y="876"/>
                  </a:lnTo>
                  <a:lnTo>
                    <a:pt x="2061" y="901"/>
                  </a:lnTo>
                  <a:lnTo>
                    <a:pt x="2169" y="900"/>
                  </a:lnTo>
                  <a:lnTo>
                    <a:pt x="2262" y="925"/>
                  </a:lnTo>
                  <a:lnTo>
                    <a:pt x="2277" y="972"/>
                  </a:lnTo>
                  <a:lnTo>
                    <a:pt x="2222" y="1012"/>
                  </a:lnTo>
                  <a:lnTo>
                    <a:pt x="2124" y="1027"/>
                  </a:lnTo>
                  <a:lnTo>
                    <a:pt x="2072" y="1054"/>
                  </a:lnTo>
                  <a:lnTo>
                    <a:pt x="2070" y="1113"/>
                  </a:lnTo>
                  <a:lnTo>
                    <a:pt x="2150" y="1156"/>
                  </a:lnTo>
                  <a:lnTo>
                    <a:pt x="2270" y="1095"/>
                  </a:lnTo>
                  <a:lnTo>
                    <a:pt x="2307" y="1203"/>
                  </a:lnTo>
                  <a:lnTo>
                    <a:pt x="2295" y="1309"/>
                  </a:lnTo>
                  <a:lnTo>
                    <a:pt x="2301" y="1410"/>
                  </a:lnTo>
                  <a:lnTo>
                    <a:pt x="2498" y="1522"/>
                  </a:lnTo>
                  <a:lnTo>
                    <a:pt x="2543" y="1465"/>
                  </a:lnTo>
                  <a:lnTo>
                    <a:pt x="2604" y="1449"/>
                  </a:lnTo>
                  <a:lnTo>
                    <a:pt x="2675" y="1518"/>
                  </a:lnTo>
                  <a:lnTo>
                    <a:pt x="2696" y="1576"/>
                  </a:lnTo>
                  <a:lnTo>
                    <a:pt x="2826" y="1399"/>
                  </a:lnTo>
                  <a:lnTo>
                    <a:pt x="2864" y="1459"/>
                  </a:lnTo>
                  <a:lnTo>
                    <a:pt x="2882" y="1576"/>
                  </a:lnTo>
                  <a:lnTo>
                    <a:pt x="2948" y="1614"/>
                  </a:lnTo>
                  <a:lnTo>
                    <a:pt x="2954" y="1713"/>
                  </a:lnTo>
                  <a:lnTo>
                    <a:pt x="2915" y="1765"/>
                  </a:lnTo>
                  <a:lnTo>
                    <a:pt x="2957" y="1866"/>
                  </a:lnTo>
                  <a:lnTo>
                    <a:pt x="2919" y="1927"/>
                  </a:lnTo>
                  <a:lnTo>
                    <a:pt x="2865" y="1981"/>
                  </a:lnTo>
                  <a:lnTo>
                    <a:pt x="2865" y="2047"/>
                  </a:lnTo>
                  <a:lnTo>
                    <a:pt x="2882" y="2098"/>
                  </a:lnTo>
                  <a:lnTo>
                    <a:pt x="2832" y="2181"/>
                  </a:lnTo>
                  <a:lnTo>
                    <a:pt x="2903" y="2266"/>
                  </a:lnTo>
                  <a:lnTo>
                    <a:pt x="2954" y="2356"/>
                  </a:lnTo>
                  <a:lnTo>
                    <a:pt x="3027" y="2403"/>
                  </a:lnTo>
                  <a:lnTo>
                    <a:pt x="3077" y="2461"/>
                  </a:lnTo>
                  <a:lnTo>
                    <a:pt x="3122" y="2382"/>
                  </a:lnTo>
                  <a:lnTo>
                    <a:pt x="3171" y="2419"/>
                  </a:lnTo>
                  <a:lnTo>
                    <a:pt x="3236" y="2344"/>
                  </a:lnTo>
                  <a:lnTo>
                    <a:pt x="3258" y="2280"/>
                  </a:lnTo>
                  <a:lnTo>
                    <a:pt x="3375" y="2259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任意多边形 17">
              <a:extLst>
                <a:ext uri="{FF2B5EF4-FFF2-40B4-BE49-F238E27FC236}">
                  <a16:creationId xmlns:a16="http://schemas.microsoft.com/office/drawing/2014/main" id="{5461960A-1519-4A6B-8D12-2A34C0F2A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971"/>
              <a:ext cx="1154" cy="1848"/>
            </a:xfrm>
            <a:custGeom>
              <a:avLst/>
              <a:gdLst>
                <a:gd name="T0" fmla="*/ 140909 w 5771"/>
                <a:gd name="T1" fmla="*/ 0 h 9240"/>
                <a:gd name="T2" fmla="*/ 0 w 5771"/>
                <a:gd name="T3" fmla="*/ 396014 h 9240"/>
                <a:gd name="T4" fmla="*/ 287992 w 5771"/>
                <a:gd name="T5" fmla="*/ 52550 h 9240"/>
                <a:gd name="T6" fmla="*/ 140909 w 5771"/>
                <a:gd name="T7" fmla="*/ 0 h 9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71" h="9240">
                  <a:moveTo>
                    <a:pt x="1560" y="0"/>
                  </a:moveTo>
                  <a:lnTo>
                    <a:pt x="1500" y="22"/>
                  </a:lnTo>
                  <a:lnTo>
                    <a:pt x="1466" y="90"/>
                  </a:lnTo>
                  <a:lnTo>
                    <a:pt x="1392" y="127"/>
                  </a:lnTo>
                  <a:lnTo>
                    <a:pt x="1323" y="135"/>
                  </a:lnTo>
                  <a:lnTo>
                    <a:pt x="1242" y="156"/>
                  </a:lnTo>
                  <a:lnTo>
                    <a:pt x="1131" y="207"/>
                  </a:lnTo>
                  <a:lnTo>
                    <a:pt x="1025" y="357"/>
                  </a:lnTo>
                  <a:lnTo>
                    <a:pt x="960" y="348"/>
                  </a:lnTo>
                  <a:lnTo>
                    <a:pt x="888" y="361"/>
                  </a:lnTo>
                  <a:lnTo>
                    <a:pt x="840" y="420"/>
                  </a:lnTo>
                  <a:lnTo>
                    <a:pt x="762" y="444"/>
                  </a:lnTo>
                  <a:lnTo>
                    <a:pt x="711" y="418"/>
                  </a:lnTo>
                  <a:lnTo>
                    <a:pt x="671" y="388"/>
                  </a:lnTo>
                  <a:lnTo>
                    <a:pt x="638" y="420"/>
                  </a:lnTo>
                  <a:lnTo>
                    <a:pt x="564" y="451"/>
                  </a:lnTo>
                  <a:lnTo>
                    <a:pt x="519" y="481"/>
                  </a:lnTo>
                  <a:lnTo>
                    <a:pt x="506" y="519"/>
                  </a:lnTo>
                  <a:lnTo>
                    <a:pt x="462" y="552"/>
                  </a:lnTo>
                  <a:lnTo>
                    <a:pt x="392" y="579"/>
                  </a:lnTo>
                  <a:lnTo>
                    <a:pt x="350" y="606"/>
                  </a:lnTo>
                  <a:lnTo>
                    <a:pt x="281" y="636"/>
                  </a:lnTo>
                  <a:lnTo>
                    <a:pt x="210" y="636"/>
                  </a:lnTo>
                  <a:lnTo>
                    <a:pt x="149" y="648"/>
                  </a:lnTo>
                  <a:lnTo>
                    <a:pt x="98" y="645"/>
                  </a:lnTo>
                  <a:lnTo>
                    <a:pt x="119" y="730"/>
                  </a:lnTo>
                  <a:lnTo>
                    <a:pt x="128" y="808"/>
                  </a:lnTo>
                  <a:lnTo>
                    <a:pt x="189" y="838"/>
                  </a:lnTo>
                  <a:lnTo>
                    <a:pt x="198" y="891"/>
                  </a:lnTo>
                  <a:lnTo>
                    <a:pt x="114" y="930"/>
                  </a:lnTo>
                  <a:lnTo>
                    <a:pt x="63" y="973"/>
                  </a:lnTo>
                  <a:lnTo>
                    <a:pt x="42" y="1015"/>
                  </a:lnTo>
                  <a:lnTo>
                    <a:pt x="80" y="1146"/>
                  </a:lnTo>
                  <a:lnTo>
                    <a:pt x="162" y="1150"/>
                  </a:lnTo>
                  <a:lnTo>
                    <a:pt x="296" y="1348"/>
                  </a:lnTo>
                  <a:lnTo>
                    <a:pt x="210" y="1428"/>
                  </a:lnTo>
                  <a:lnTo>
                    <a:pt x="140" y="1386"/>
                  </a:lnTo>
                  <a:lnTo>
                    <a:pt x="72" y="1393"/>
                  </a:lnTo>
                  <a:lnTo>
                    <a:pt x="45" y="1479"/>
                  </a:lnTo>
                  <a:lnTo>
                    <a:pt x="0" y="1539"/>
                  </a:lnTo>
                  <a:lnTo>
                    <a:pt x="26" y="1617"/>
                  </a:lnTo>
                  <a:lnTo>
                    <a:pt x="72" y="1644"/>
                  </a:lnTo>
                  <a:lnTo>
                    <a:pt x="122" y="1630"/>
                  </a:lnTo>
                  <a:lnTo>
                    <a:pt x="141" y="1677"/>
                  </a:lnTo>
                  <a:lnTo>
                    <a:pt x="96" y="1722"/>
                  </a:lnTo>
                  <a:lnTo>
                    <a:pt x="108" y="1813"/>
                  </a:lnTo>
                  <a:lnTo>
                    <a:pt x="203" y="1834"/>
                  </a:lnTo>
                  <a:lnTo>
                    <a:pt x="246" y="1888"/>
                  </a:lnTo>
                  <a:lnTo>
                    <a:pt x="197" y="1914"/>
                  </a:lnTo>
                  <a:lnTo>
                    <a:pt x="243" y="1980"/>
                  </a:lnTo>
                  <a:lnTo>
                    <a:pt x="308" y="1960"/>
                  </a:lnTo>
                  <a:lnTo>
                    <a:pt x="377" y="2011"/>
                  </a:lnTo>
                  <a:lnTo>
                    <a:pt x="471" y="2013"/>
                  </a:lnTo>
                  <a:lnTo>
                    <a:pt x="599" y="1972"/>
                  </a:lnTo>
                  <a:lnTo>
                    <a:pt x="621" y="2058"/>
                  </a:lnTo>
                  <a:lnTo>
                    <a:pt x="690" y="2104"/>
                  </a:lnTo>
                  <a:lnTo>
                    <a:pt x="735" y="2113"/>
                  </a:lnTo>
                  <a:lnTo>
                    <a:pt x="782" y="2161"/>
                  </a:lnTo>
                  <a:lnTo>
                    <a:pt x="852" y="2158"/>
                  </a:lnTo>
                  <a:lnTo>
                    <a:pt x="939" y="2187"/>
                  </a:lnTo>
                  <a:lnTo>
                    <a:pt x="1017" y="2229"/>
                  </a:lnTo>
                  <a:lnTo>
                    <a:pt x="1083" y="2170"/>
                  </a:lnTo>
                  <a:lnTo>
                    <a:pt x="1061" y="2121"/>
                  </a:lnTo>
                  <a:lnTo>
                    <a:pt x="1074" y="2076"/>
                  </a:lnTo>
                  <a:lnTo>
                    <a:pt x="990" y="2034"/>
                  </a:lnTo>
                  <a:lnTo>
                    <a:pt x="1013" y="1969"/>
                  </a:lnTo>
                  <a:lnTo>
                    <a:pt x="1017" y="1905"/>
                  </a:lnTo>
                  <a:lnTo>
                    <a:pt x="1082" y="1873"/>
                  </a:lnTo>
                  <a:lnTo>
                    <a:pt x="1167" y="1885"/>
                  </a:lnTo>
                  <a:lnTo>
                    <a:pt x="1248" y="1944"/>
                  </a:lnTo>
                  <a:lnTo>
                    <a:pt x="1271" y="2013"/>
                  </a:lnTo>
                  <a:lnTo>
                    <a:pt x="1338" y="2020"/>
                  </a:lnTo>
                  <a:lnTo>
                    <a:pt x="1392" y="2013"/>
                  </a:lnTo>
                  <a:lnTo>
                    <a:pt x="1419" y="1948"/>
                  </a:lnTo>
                  <a:lnTo>
                    <a:pt x="1511" y="1933"/>
                  </a:lnTo>
                  <a:lnTo>
                    <a:pt x="1542" y="1996"/>
                  </a:lnTo>
                  <a:lnTo>
                    <a:pt x="1553" y="2062"/>
                  </a:lnTo>
                  <a:lnTo>
                    <a:pt x="1647" y="2136"/>
                  </a:lnTo>
                  <a:lnTo>
                    <a:pt x="1584" y="2226"/>
                  </a:lnTo>
                  <a:lnTo>
                    <a:pt x="1701" y="2236"/>
                  </a:lnTo>
                  <a:lnTo>
                    <a:pt x="1757" y="2191"/>
                  </a:lnTo>
                  <a:lnTo>
                    <a:pt x="1844" y="2188"/>
                  </a:lnTo>
                  <a:lnTo>
                    <a:pt x="1862" y="2245"/>
                  </a:lnTo>
                  <a:lnTo>
                    <a:pt x="1938" y="2235"/>
                  </a:lnTo>
                  <a:lnTo>
                    <a:pt x="2021" y="2316"/>
                  </a:lnTo>
                  <a:lnTo>
                    <a:pt x="2111" y="2395"/>
                  </a:lnTo>
                  <a:lnTo>
                    <a:pt x="2117" y="2470"/>
                  </a:lnTo>
                  <a:lnTo>
                    <a:pt x="2223" y="2472"/>
                  </a:lnTo>
                  <a:lnTo>
                    <a:pt x="2328" y="2482"/>
                  </a:lnTo>
                  <a:lnTo>
                    <a:pt x="2379" y="2494"/>
                  </a:lnTo>
                  <a:lnTo>
                    <a:pt x="2418" y="2554"/>
                  </a:lnTo>
                  <a:lnTo>
                    <a:pt x="2492" y="2575"/>
                  </a:lnTo>
                  <a:lnTo>
                    <a:pt x="2574" y="2542"/>
                  </a:lnTo>
                  <a:lnTo>
                    <a:pt x="2652" y="2608"/>
                  </a:lnTo>
                  <a:lnTo>
                    <a:pt x="2727" y="2610"/>
                  </a:lnTo>
                  <a:lnTo>
                    <a:pt x="2772" y="2680"/>
                  </a:lnTo>
                  <a:lnTo>
                    <a:pt x="2709" y="2797"/>
                  </a:lnTo>
                  <a:lnTo>
                    <a:pt x="2688" y="2866"/>
                  </a:lnTo>
                  <a:lnTo>
                    <a:pt x="2700" y="2925"/>
                  </a:lnTo>
                  <a:lnTo>
                    <a:pt x="2636" y="2989"/>
                  </a:lnTo>
                  <a:lnTo>
                    <a:pt x="2604" y="3049"/>
                  </a:lnTo>
                  <a:lnTo>
                    <a:pt x="2600" y="3120"/>
                  </a:lnTo>
                  <a:lnTo>
                    <a:pt x="2547" y="3151"/>
                  </a:lnTo>
                  <a:lnTo>
                    <a:pt x="2576" y="3202"/>
                  </a:lnTo>
                  <a:lnTo>
                    <a:pt x="2520" y="3249"/>
                  </a:lnTo>
                  <a:lnTo>
                    <a:pt x="2451" y="3261"/>
                  </a:lnTo>
                  <a:lnTo>
                    <a:pt x="2390" y="3309"/>
                  </a:lnTo>
                  <a:lnTo>
                    <a:pt x="2415" y="3381"/>
                  </a:lnTo>
                  <a:lnTo>
                    <a:pt x="2472" y="3414"/>
                  </a:lnTo>
                  <a:lnTo>
                    <a:pt x="2375" y="3567"/>
                  </a:lnTo>
                  <a:lnTo>
                    <a:pt x="2358" y="3615"/>
                  </a:lnTo>
                  <a:lnTo>
                    <a:pt x="2274" y="3648"/>
                  </a:lnTo>
                  <a:lnTo>
                    <a:pt x="2210" y="3628"/>
                  </a:lnTo>
                  <a:lnTo>
                    <a:pt x="2109" y="3636"/>
                  </a:lnTo>
                  <a:lnTo>
                    <a:pt x="1986" y="3717"/>
                  </a:lnTo>
                  <a:lnTo>
                    <a:pt x="1928" y="3754"/>
                  </a:lnTo>
                  <a:lnTo>
                    <a:pt x="1901" y="3799"/>
                  </a:lnTo>
                  <a:lnTo>
                    <a:pt x="1914" y="3882"/>
                  </a:lnTo>
                  <a:lnTo>
                    <a:pt x="1965" y="3892"/>
                  </a:lnTo>
                  <a:lnTo>
                    <a:pt x="1995" y="3982"/>
                  </a:lnTo>
                  <a:lnTo>
                    <a:pt x="1947" y="4017"/>
                  </a:lnTo>
                  <a:lnTo>
                    <a:pt x="1917" y="3993"/>
                  </a:lnTo>
                  <a:lnTo>
                    <a:pt x="1889" y="4077"/>
                  </a:lnTo>
                  <a:lnTo>
                    <a:pt x="1848" y="4111"/>
                  </a:lnTo>
                  <a:lnTo>
                    <a:pt x="1904" y="4143"/>
                  </a:lnTo>
                  <a:lnTo>
                    <a:pt x="1914" y="4251"/>
                  </a:lnTo>
                  <a:lnTo>
                    <a:pt x="1955" y="4300"/>
                  </a:lnTo>
                  <a:lnTo>
                    <a:pt x="1913" y="4327"/>
                  </a:lnTo>
                  <a:lnTo>
                    <a:pt x="1947" y="4402"/>
                  </a:lnTo>
                  <a:lnTo>
                    <a:pt x="2031" y="4405"/>
                  </a:lnTo>
                  <a:lnTo>
                    <a:pt x="2034" y="4483"/>
                  </a:lnTo>
                  <a:lnTo>
                    <a:pt x="2078" y="4554"/>
                  </a:lnTo>
                  <a:lnTo>
                    <a:pt x="2135" y="4579"/>
                  </a:lnTo>
                  <a:lnTo>
                    <a:pt x="2159" y="4665"/>
                  </a:lnTo>
                  <a:lnTo>
                    <a:pt x="2096" y="4717"/>
                  </a:lnTo>
                  <a:lnTo>
                    <a:pt x="2094" y="4837"/>
                  </a:lnTo>
                  <a:lnTo>
                    <a:pt x="2154" y="4941"/>
                  </a:lnTo>
                  <a:lnTo>
                    <a:pt x="2135" y="4999"/>
                  </a:lnTo>
                  <a:lnTo>
                    <a:pt x="2081" y="5017"/>
                  </a:lnTo>
                  <a:lnTo>
                    <a:pt x="2009" y="5061"/>
                  </a:lnTo>
                  <a:lnTo>
                    <a:pt x="1964" y="5121"/>
                  </a:lnTo>
                  <a:lnTo>
                    <a:pt x="1907" y="5146"/>
                  </a:lnTo>
                  <a:lnTo>
                    <a:pt x="1818" y="5143"/>
                  </a:lnTo>
                  <a:lnTo>
                    <a:pt x="1772" y="5089"/>
                  </a:lnTo>
                  <a:lnTo>
                    <a:pt x="1668" y="5113"/>
                  </a:lnTo>
                  <a:lnTo>
                    <a:pt x="1580" y="5086"/>
                  </a:lnTo>
                  <a:lnTo>
                    <a:pt x="1505" y="5092"/>
                  </a:lnTo>
                  <a:lnTo>
                    <a:pt x="1449" y="5110"/>
                  </a:lnTo>
                  <a:lnTo>
                    <a:pt x="1353" y="5161"/>
                  </a:lnTo>
                  <a:lnTo>
                    <a:pt x="1220" y="5200"/>
                  </a:lnTo>
                  <a:lnTo>
                    <a:pt x="1197" y="5280"/>
                  </a:lnTo>
                  <a:lnTo>
                    <a:pt x="1190" y="5337"/>
                  </a:lnTo>
                  <a:lnTo>
                    <a:pt x="1098" y="5394"/>
                  </a:lnTo>
                  <a:lnTo>
                    <a:pt x="1097" y="5476"/>
                  </a:lnTo>
                  <a:lnTo>
                    <a:pt x="1050" y="5545"/>
                  </a:lnTo>
                  <a:lnTo>
                    <a:pt x="906" y="5631"/>
                  </a:lnTo>
                  <a:lnTo>
                    <a:pt x="824" y="5602"/>
                  </a:lnTo>
                  <a:lnTo>
                    <a:pt x="780" y="5538"/>
                  </a:lnTo>
                  <a:lnTo>
                    <a:pt x="723" y="5571"/>
                  </a:lnTo>
                  <a:lnTo>
                    <a:pt x="657" y="5562"/>
                  </a:lnTo>
                  <a:lnTo>
                    <a:pt x="615" y="5568"/>
                  </a:lnTo>
                  <a:lnTo>
                    <a:pt x="630" y="5605"/>
                  </a:lnTo>
                  <a:lnTo>
                    <a:pt x="581" y="5649"/>
                  </a:lnTo>
                  <a:lnTo>
                    <a:pt x="554" y="5716"/>
                  </a:lnTo>
                  <a:lnTo>
                    <a:pt x="552" y="5784"/>
                  </a:lnTo>
                  <a:lnTo>
                    <a:pt x="579" y="5836"/>
                  </a:lnTo>
                  <a:lnTo>
                    <a:pt x="524" y="5878"/>
                  </a:lnTo>
                  <a:lnTo>
                    <a:pt x="470" y="5958"/>
                  </a:lnTo>
                  <a:lnTo>
                    <a:pt x="402" y="5989"/>
                  </a:lnTo>
                  <a:lnTo>
                    <a:pt x="507" y="6120"/>
                  </a:lnTo>
                  <a:lnTo>
                    <a:pt x="560" y="6063"/>
                  </a:lnTo>
                  <a:lnTo>
                    <a:pt x="663" y="6040"/>
                  </a:lnTo>
                  <a:lnTo>
                    <a:pt x="777" y="6145"/>
                  </a:lnTo>
                  <a:lnTo>
                    <a:pt x="822" y="6094"/>
                  </a:lnTo>
                  <a:lnTo>
                    <a:pt x="848" y="6049"/>
                  </a:lnTo>
                  <a:lnTo>
                    <a:pt x="899" y="6112"/>
                  </a:lnTo>
                  <a:lnTo>
                    <a:pt x="974" y="6145"/>
                  </a:lnTo>
                  <a:lnTo>
                    <a:pt x="1010" y="6211"/>
                  </a:lnTo>
                  <a:lnTo>
                    <a:pt x="980" y="6282"/>
                  </a:lnTo>
                  <a:lnTo>
                    <a:pt x="1044" y="6418"/>
                  </a:lnTo>
                  <a:lnTo>
                    <a:pt x="1037" y="6495"/>
                  </a:lnTo>
                  <a:lnTo>
                    <a:pt x="1104" y="6555"/>
                  </a:lnTo>
                  <a:lnTo>
                    <a:pt x="1109" y="6499"/>
                  </a:lnTo>
                  <a:lnTo>
                    <a:pt x="1154" y="6427"/>
                  </a:lnTo>
                  <a:lnTo>
                    <a:pt x="1227" y="6480"/>
                  </a:lnTo>
                  <a:lnTo>
                    <a:pt x="1253" y="6589"/>
                  </a:lnTo>
                  <a:lnTo>
                    <a:pt x="1250" y="6694"/>
                  </a:lnTo>
                  <a:lnTo>
                    <a:pt x="1358" y="6927"/>
                  </a:lnTo>
                  <a:lnTo>
                    <a:pt x="1425" y="6864"/>
                  </a:lnTo>
                  <a:lnTo>
                    <a:pt x="1482" y="6871"/>
                  </a:lnTo>
                  <a:lnTo>
                    <a:pt x="1544" y="6918"/>
                  </a:lnTo>
                  <a:lnTo>
                    <a:pt x="1553" y="6985"/>
                  </a:lnTo>
                  <a:lnTo>
                    <a:pt x="1623" y="7018"/>
                  </a:lnTo>
                  <a:lnTo>
                    <a:pt x="1704" y="6996"/>
                  </a:lnTo>
                  <a:lnTo>
                    <a:pt x="1769" y="6993"/>
                  </a:lnTo>
                  <a:lnTo>
                    <a:pt x="1739" y="7068"/>
                  </a:lnTo>
                  <a:lnTo>
                    <a:pt x="1715" y="7132"/>
                  </a:lnTo>
                  <a:lnTo>
                    <a:pt x="1707" y="7203"/>
                  </a:lnTo>
                  <a:lnTo>
                    <a:pt x="1664" y="7230"/>
                  </a:lnTo>
                  <a:lnTo>
                    <a:pt x="1668" y="7309"/>
                  </a:lnTo>
                  <a:lnTo>
                    <a:pt x="1650" y="7353"/>
                  </a:lnTo>
                  <a:lnTo>
                    <a:pt x="1614" y="7407"/>
                  </a:lnTo>
                  <a:lnTo>
                    <a:pt x="1628" y="7461"/>
                  </a:lnTo>
                  <a:lnTo>
                    <a:pt x="1692" y="7419"/>
                  </a:lnTo>
                  <a:lnTo>
                    <a:pt x="1773" y="7410"/>
                  </a:lnTo>
                  <a:lnTo>
                    <a:pt x="1790" y="7471"/>
                  </a:lnTo>
                  <a:lnTo>
                    <a:pt x="1874" y="7444"/>
                  </a:lnTo>
                  <a:lnTo>
                    <a:pt x="1955" y="7504"/>
                  </a:lnTo>
                  <a:lnTo>
                    <a:pt x="2052" y="7480"/>
                  </a:lnTo>
                  <a:lnTo>
                    <a:pt x="2141" y="7489"/>
                  </a:lnTo>
                  <a:lnTo>
                    <a:pt x="2148" y="7536"/>
                  </a:lnTo>
                  <a:lnTo>
                    <a:pt x="2178" y="7603"/>
                  </a:lnTo>
                  <a:lnTo>
                    <a:pt x="2256" y="7581"/>
                  </a:lnTo>
                  <a:lnTo>
                    <a:pt x="2291" y="7695"/>
                  </a:lnTo>
                  <a:lnTo>
                    <a:pt x="2340" y="7726"/>
                  </a:lnTo>
                  <a:lnTo>
                    <a:pt x="2364" y="7666"/>
                  </a:lnTo>
                  <a:lnTo>
                    <a:pt x="2429" y="7623"/>
                  </a:lnTo>
                  <a:lnTo>
                    <a:pt x="2564" y="7593"/>
                  </a:lnTo>
                  <a:lnTo>
                    <a:pt x="2576" y="7684"/>
                  </a:lnTo>
                  <a:lnTo>
                    <a:pt x="2678" y="7785"/>
                  </a:lnTo>
                  <a:lnTo>
                    <a:pt x="2570" y="7827"/>
                  </a:lnTo>
                  <a:lnTo>
                    <a:pt x="2564" y="7905"/>
                  </a:lnTo>
                  <a:lnTo>
                    <a:pt x="2498" y="7950"/>
                  </a:lnTo>
                  <a:lnTo>
                    <a:pt x="2555" y="7995"/>
                  </a:lnTo>
                  <a:lnTo>
                    <a:pt x="2568" y="8074"/>
                  </a:lnTo>
                  <a:lnTo>
                    <a:pt x="2525" y="8143"/>
                  </a:lnTo>
                  <a:lnTo>
                    <a:pt x="2459" y="8139"/>
                  </a:lnTo>
                  <a:lnTo>
                    <a:pt x="2396" y="8182"/>
                  </a:lnTo>
                  <a:lnTo>
                    <a:pt x="2444" y="8253"/>
                  </a:lnTo>
                  <a:lnTo>
                    <a:pt x="2402" y="8289"/>
                  </a:lnTo>
                  <a:lnTo>
                    <a:pt x="2306" y="8382"/>
                  </a:lnTo>
                  <a:lnTo>
                    <a:pt x="2228" y="8491"/>
                  </a:lnTo>
                  <a:lnTo>
                    <a:pt x="2255" y="8560"/>
                  </a:lnTo>
                  <a:lnTo>
                    <a:pt x="2288" y="8637"/>
                  </a:lnTo>
                  <a:lnTo>
                    <a:pt x="2244" y="8680"/>
                  </a:lnTo>
                  <a:lnTo>
                    <a:pt x="2204" y="8746"/>
                  </a:lnTo>
                  <a:lnTo>
                    <a:pt x="2135" y="8731"/>
                  </a:lnTo>
                  <a:lnTo>
                    <a:pt x="2058" y="8802"/>
                  </a:lnTo>
                  <a:lnTo>
                    <a:pt x="2004" y="8772"/>
                  </a:lnTo>
                  <a:lnTo>
                    <a:pt x="1995" y="8851"/>
                  </a:lnTo>
                  <a:lnTo>
                    <a:pt x="1964" y="8925"/>
                  </a:lnTo>
                  <a:lnTo>
                    <a:pt x="2007" y="8995"/>
                  </a:lnTo>
                  <a:lnTo>
                    <a:pt x="2078" y="8991"/>
                  </a:lnTo>
                  <a:lnTo>
                    <a:pt x="2082" y="9031"/>
                  </a:lnTo>
                  <a:lnTo>
                    <a:pt x="2124" y="9121"/>
                  </a:lnTo>
                  <a:lnTo>
                    <a:pt x="2198" y="9180"/>
                  </a:lnTo>
                  <a:lnTo>
                    <a:pt x="2298" y="9193"/>
                  </a:lnTo>
                  <a:lnTo>
                    <a:pt x="2441" y="9240"/>
                  </a:lnTo>
                  <a:lnTo>
                    <a:pt x="2511" y="9130"/>
                  </a:lnTo>
                  <a:lnTo>
                    <a:pt x="2580" y="9159"/>
                  </a:lnTo>
                  <a:lnTo>
                    <a:pt x="2636" y="9052"/>
                  </a:lnTo>
                  <a:lnTo>
                    <a:pt x="2780" y="9012"/>
                  </a:lnTo>
                  <a:lnTo>
                    <a:pt x="2796" y="8911"/>
                  </a:lnTo>
                  <a:lnTo>
                    <a:pt x="2870" y="8950"/>
                  </a:lnTo>
                  <a:lnTo>
                    <a:pt x="2927" y="9016"/>
                  </a:lnTo>
                  <a:lnTo>
                    <a:pt x="3050" y="8982"/>
                  </a:lnTo>
                  <a:lnTo>
                    <a:pt x="3021" y="8841"/>
                  </a:lnTo>
                  <a:lnTo>
                    <a:pt x="3134" y="8896"/>
                  </a:lnTo>
                  <a:lnTo>
                    <a:pt x="3267" y="8973"/>
                  </a:lnTo>
                  <a:lnTo>
                    <a:pt x="3296" y="8994"/>
                  </a:lnTo>
                  <a:lnTo>
                    <a:pt x="3422" y="8986"/>
                  </a:lnTo>
                  <a:lnTo>
                    <a:pt x="3542" y="8950"/>
                  </a:lnTo>
                  <a:lnTo>
                    <a:pt x="3657" y="8952"/>
                  </a:lnTo>
                  <a:lnTo>
                    <a:pt x="3668" y="8868"/>
                  </a:lnTo>
                  <a:lnTo>
                    <a:pt x="3807" y="8868"/>
                  </a:lnTo>
                  <a:lnTo>
                    <a:pt x="3830" y="8787"/>
                  </a:lnTo>
                  <a:lnTo>
                    <a:pt x="3977" y="8746"/>
                  </a:lnTo>
                  <a:lnTo>
                    <a:pt x="3953" y="8833"/>
                  </a:lnTo>
                  <a:lnTo>
                    <a:pt x="4043" y="8913"/>
                  </a:lnTo>
                  <a:lnTo>
                    <a:pt x="4130" y="8959"/>
                  </a:lnTo>
                  <a:lnTo>
                    <a:pt x="4179" y="8913"/>
                  </a:lnTo>
                  <a:lnTo>
                    <a:pt x="4326" y="8902"/>
                  </a:lnTo>
                  <a:lnTo>
                    <a:pt x="4449" y="8823"/>
                  </a:lnTo>
                  <a:lnTo>
                    <a:pt x="4512" y="8751"/>
                  </a:lnTo>
                  <a:lnTo>
                    <a:pt x="4541" y="8655"/>
                  </a:lnTo>
                  <a:lnTo>
                    <a:pt x="4587" y="8599"/>
                  </a:lnTo>
                  <a:lnTo>
                    <a:pt x="4676" y="8563"/>
                  </a:lnTo>
                  <a:lnTo>
                    <a:pt x="4727" y="8476"/>
                  </a:lnTo>
                  <a:lnTo>
                    <a:pt x="4755" y="8386"/>
                  </a:lnTo>
                  <a:lnTo>
                    <a:pt x="4745" y="8305"/>
                  </a:lnTo>
                  <a:lnTo>
                    <a:pt x="4755" y="8212"/>
                  </a:lnTo>
                  <a:lnTo>
                    <a:pt x="4599" y="8080"/>
                  </a:lnTo>
                  <a:lnTo>
                    <a:pt x="4521" y="7978"/>
                  </a:lnTo>
                  <a:lnTo>
                    <a:pt x="4439" y="7941"/>
                  </a:lnTo>
                  <a:lnTo>
                    <a:pt x="4446" y="7848"/>
                  </a:lnTo>
                  <a:lnTo>
                    <a:pt x="4470" y="7750"/>
                  </a:lnTo>
                  <a:lnTo>
                    <a:pt x="4517" y="7647"/>
                  </a:lnTo>
                  <a:lnTo>
                    <a:pt x="4527" y="7540"/>
                  </a:lnTo>
                  <a:lnTo>
                    <a:pt x="4502" y="7468"/>
                  </a:lnTo>
                  <a:lnTo>
                    <a:pt x="4551" y="7410"/>
                  </a:lnTo>
                  <a:lnTo>
                    <a:pt x="4557" y="7360"/>
                  </a:lnTo>
                  <a:lnTo>
                    <a:pt x="4521" y="7227"/>
                  </a:lnTo>
                  <a:lnTo>
                    <a:pt x="4466" y="7164"/>
                  </a:lnTo>
                  <a:lnTo>
                    <a:pt x="4418" y="7117"/>
                  </a:lnTo>
                  <a:lnTo>
                    <a:pt x="4479" y="7080"/>
                  </a:lnTo>
                  <a:lnTo>
                    <a:pt x="4551" y="7003"/>
                  </a:lnTo>
                  <a:lnTo>
                    <a:pt x="4580" y="6921"/>
                  </a:lnTo>
                  <a:lnTo>
                    <a:pt x="4614" y="6963"/>
                  </a:lnTo>
                  <a:lnTo>
                    <a:pt x="4682" y="6987"/>
                  </a:lnTo>
                  <a:lnTo>
                    <a:pt x="4721" y="6919"/>
                  </a:lnTo>
                  <a:lnTo>
                    <a:pt x="4763" y="6873"/>
                  </a:lnTo>
                  <a:lnTo>
                    <a:pt x="4820" y="6939"/>
                  </a:lnTo>
                  <a:lnTo>
                    <a:pt x="4901" y="6940"/>
                  </a:lnTo>
                  <a:lnTo>
                    <a:pt x="4944" y="6982"/>
                  </a:lnTo>
                  <a:lnTo>
                    <a:pt x="4998" y="6924"/>
                  </a:lnTo>
                  <a:lnTo>
                    <a:pt x="5090" y="6924"/>
                  </a:lnTo>
                  <a:lnTo>
                    <a:pt x="5207" y="6793"/>
                  </a:lnTo>
                  <a:lnTo>
                    <a:pt x="5223" y="6700"/>
                  </a:lnTo>
                  <a:lnTo>
                    <a:pt x="5220" y="6564"/>
                  </a:lnTo>
                  <a:lnTo>
                    <a:pt x="5360" y="6514"/>
                  </a:lnTo>
                  <a:lnTo>
                    <a:pt x="5432" y="6426"/>
                  </a:lnTo>
                  <a:lnTo>
                    <a:pt x="5507" y="6381"/>
                  </a:lnTo>
                  <a:lnTo>
                    <a:pt x="5540" y="6325"/>
                  </a:lnTo>
                  <a:lnTo>
                    <a:pt x="5562" y="6226"/>
                  </a:lnTo>
                  <a:lnTo>
                    <a:pt x="5609" y="6184"/>
                  </a:lnTo>
                  <a:lnTo>
                    <a:pt x="5702" y="6151"/>
                  </a:lnTo>
                  <a:lnTo>
                    <a:pt x="5733" y="6066"/>
                  </a:lnTo>
                  <a:lnTo>
                    <a:pt x="5748" y="5989"/>
                  </a:lnTo>
                  <a:lnTo>
                    <a:pt x="5748" y="5874"/>
                  </a:lnTo>
                  <a:lnTo>
                    <a:pt x="5771" y="5799"/>
                  </a:lnTo>
                  <a:lnTo>
                    <a:pt x="5675" y="5754"/>
                  </a:lnTo>
                  <a:lnTo>
                    <a:pt x="5630" y="5799"/>
                  </a:lnTo>
                  <a:lnTo>
                    <a:pt x="5559" y="5731"/>
                  </a:lnTo>
                  <a:lnTo>
                    <a:pt x="5462" y="5673"/>
                  </a:lnTo>
                  <a:lnTo>
                    <a:pt x="5433" y="5566"/>
                  </a:lnTo>
                  <a:lnTo>
                    <a:pt x="5382" y="5505"/>
                  </a:lnTo>
                  <a:lnTo>
                    <a:pt x="5348" y="5430"/>
                  </a:lnTo>
                  <a:lnTo>
                    <a:pt x="5309" y="5361"/>
                  </a:lnTo>
                  <a:lnTo>
                    <a:pt x="5250" y="5278"/>
                  </a:lnTo>
                  <a:lnTo>
                    <a:pt x="5199" y="5190"/>
                  </a:lnTo>
                  <a:lnTo>
                    <a:pt x="5126" y="5116"/>
                  </a:lnTo>
                  <a:lnTo>
                    <a:pt x="4913" y="5080"/>
                  </a:lnTo>
                  <a:lnTo>
                    <a:pt x="4887" y="4986"/>
                  </a:lnTo>
                  <a:lnTo>
                    <a:pt x="4784" y="4989"/>
                  </a:lnTo>
                  <a:lnTo>
                    <a:pt x="4733" y="4929"/>
                  </a:lnTo>
                  <a:lnTo>
                    <a:pt x="4692" y="4846"/>
                  </a:lnTo>
                  <a:lnTo>
                    <a:pt x="4629" y="4870"/>
                  </a:lnTo>
                  <a:lnTo>
                    <a:pt x="4566" y="4834"/>
                  </a:lnTo>
                  <a:lnTo>
                    <a:pt x="4551" y="4741"/>
                  </a:lnTo>
                  <a:lnTo>
                    <a:pt x="4485" y="4657"/>
                  </a:lnTo>
                  <a:lnTo>
                    <a:pt x="4515" y="4591"/>
                  </a:lnTo>
                  <a:lnTo>
                    <a:pt x="4455" y="4537"/>
                  </a:lnTo>
                  <a:lnTo>
                    <a:pt x="4476" y="4428"/>
                  </a:lnTo>
                  <a:lnTo>
                    <a:pt x="4440" y="4306"/>
                  </a:lnTo>
                  <a:lnTo>
                    <a:pt x="4493" y="4243"/>
                  </a:lnTo>
                  <a:lnTo>
                    <a:pt x="4425" y="4167"/>
                  </a:lnTo>
                  <a:lnTo>
                    <a:pt x="4341" y="4113"/>
                  </a:lnTo>
                  <a:lnTo>
                    <a:pt x="4262" y="4053"/>
                  </a:lnTo>
                  <a:lnTo>
                    <a:pt x="4254" y="3975"/>
                  </a:lnTo>
                  <a:lnTo>
                    <a:pt x="4232" y="3886"/>
                  </a:lnTo>
                  <a:lnTo>
                    <a:pt x="4248" y="3798"/>
                  </a:lnTo>
                  <a:lnTo>
                    <a:pt x="4197" y="3757"/>
                  </a:lnTo>
                  <a:lnTo>
                    <a:pt x="4148" y="3684"/>
                  </a:lnTo>
                  <a:lnTo>
                    <a:pt x="4125" y="3585"/>
                  </a:lnTo>
                  <a:lnTo>
                    <a:pt x="4179" y="3535"/>
                  </a:lnTo>
                  <a:lnTo>
                    <a:pt x="4203" y="3393"/>
                  </a:lnTo>
                  <a:lnTo>
                    <a:pt x="4218" y="3304"/>
                  </a:lnTo>
                  <a:lnTo>
                    <a:pt x="4224" y="3183"/>
                  </a:lnTo>
                  <a:lnTo>
                    <a:pt x="4263" y="3117"/>
                  </a:lnTo>
                  <a:lnTo>
                    <a:pt x="4257" y="3016"/>
                  </a:lnTo>
                  <a:lnTo>
                    <a:pt x="4235" y="2925"/>
                  </a:lnTo>
                  <a:lnTo>
                    <a:pt x="4301" y="2917"/>
                  </a:lnTo>
                  <a:lnTo>
                    <a:pt x="4370" y="2886"/>
                  </a:lnTo>
                  <a:lnTo>
                    <a:pt x="4440" y="2848"/>
                  </a:lnTo>
                  <a:lnTo>
                    <a:pt x="4503" y="2769"/>
                  </a:lnTo>
                  <a:lnTo>
                    <a:pt x="4587" y="2752"/>
                  </a:lnTo>
                  <a:lnTo>
                    <a:pt x="4686" y="2704"/>
                  </a:lnTo>
                  <a:lnTo>
                    <a:pt x="4740" y="2743"/>
                  </a:lnTo>
                  <a:lnTo>
                    <a:pt x="4785" y="2694"/>
                  </a:lnTo>
                  <a:lnTo>
                    <a:pt x="4781" y="2610"/>
                  </a:lnTo>
                  <a:lnTo>
                    <a:pt x="4752" y="2541"/>
                  </a:lnTo>
                  <a:lnTo>
                    <a:pt x="4782" y="2476"/>
                  </a:lnTo>
                  <a:lnTo>
                    <a:pt x="4799" y="2395"/>
                  </a:lnTo>
                  <a:lnTo>
                    <a:pt x="4797" y="2334"/>
                  </a:lnTo>
                  <a:lnTo>
                    <a:pt x="4839" y="2265"/>
                  </a:lnTo>
                  <a:lnTo>
                    <a:pt x="4905" y="2176"/>
                  </a:lnTo>
                  <a:lnTo>
                    <a:pt x="4955" y="2101"/>
                  </a:lnTo>
                  <a:lnTo>
                    <a:pt x="4985" y="2019"/>
                  </a:lnTo>
                  <a:lnTo>
                    <a:pt x="4872" y="1905"/>
                  </a:lnTo>
                  <a:lnTo>
                    <a:pt x="4718" y="1884"/>
                  </a:lnTo>
                  <a:lnTo>
                    <a:pt x="4647" y="1843"/>
                  </a:lnTo>
                  <a:lnTo>
                    <a:pt x="4562" y="1722"/>
                  </a:lnTo>
                  <a:lnTo>
                    <a:pt x="4499" y="1593"/>
                  </a:lnTo>
                  <a:lnTo>
                    <a:pt x="4488" y="1429"/>
                  </a:lnTo>
                  <a:lnTo>
                    <a:pt x="4400" y="1368"/>
                  </a:lnTo>
                  <a:lnTo>
                    <a:pt x="4373" y="1248"/>
                  </a:lnTo>
                  <a:lnTo>
                    <a:pt x="4511" y="1242"/>
                  </a:lnTo>
                  <a:lnTo>
                    <a:pt x="4607" y="1219"/>
                  </a:lnTo>
                  <a:lnTo>
                    <a:pt x="4674" y="1017"/>
                  </a:lnTo>
                  <a:lnTo>
                    <a:pt x="4770" y="966"/>
                  </a:lnTo>
                  <a:lnTo>
                    <a:pt x="4892" y="1041"/>
                  </a:lnTo>
                  <a:lnTo>
                    <a:pt x="5021" y="1132"/>
                  </a:lnTo>
                  <a:lnTo>
                    <a:pt x="5123" y="1071"/>
                  </a:lnTo>
                  <a:lnTo>
                    <a:pt x="5201" y="990"/>
                  </a:lnTo>
                  <a:lnTo>
                    <a:pt x="5085" y="825"/>
                  </a:lnTo>
                  <a:lnTo>
                    <a:pt x="4940" y="765"/>
                  </a:lnTo>
                  <a:lnTo>
                    <a:pt x="4758" y="738"/>
                  </a:lnTo>
                  <a:lnTo>
                    <a:pt x="4602" y="594"/>
                  </a:lnTo>
                  <a:lnTo>
                    <a:pt x="4451" y="439"/>
                  </a:lnTo>
                  <a:lnTo>
                    <a:pt x="4292" y="456"/>
                  </a:lnTo>
                  <a:lnTo>
                    <a:pt x="4191" y="570"/>
                  </a:lnTo>
                  <a:lnTo>
                    <a:pt x="4113" y="546"/>
                  </a:lnTo>
                  <a:lnTo>
                    <a:pt x="4031" y="556"/>
                  </a:lnTo>
                  <a:lnTo>
                    <a:pt x="3963" y="672"/>
                  </a:lnTo>
                  <a:lnTo>
                    <a:pt x="3891" y="789"/>
                  </a:lnTo>
                  <a:lnTo>
                    <a:pt x="3837" y="925"/>
                  </a:lnTo>
                  <a:lnTo>
                    <a:pt x="3765" y="1024"/>
                  </a:lnTo>
                  <a:lnTo>
                    <a:pt x="3693" y="1128"/>
                  </a:lnTo>
                  <a:lnTo>
                    <a:pt x="3644" y="1266"/>
                  </a:lnTo>
                  <a:lnTo>
                    <a:pt x="3527" y="1261"/>
                  </a:lnTo>
                  <a:lnTo>
                    <a:pt x="3426" y="1192"/>
                  </a:lnTo>
                  <a:lnTo>
                    <a:pt x="3399" y="1110"/>
                  </a:lnTo>
                  <a:lnTo>
                    <a:pt x="3281" y="999"/>
                  </a:lnTo>
                  <a:lnTo>
                    <a:pt x="3287" y="888"/>
                  </a:lnTo>
                  <a:lnTo>
                    <a:pt x="3228" y="792"/>
                  </a:lnTo>
                  <a:lnTo>
                    <a:pt x="3198" y="681"/>
                  </a:lnTo>
                  <a:lnTo>
                    <a:pt x="3095" y="687"/>
                  </a:lnTo>
                  <a:lnTo>
                    <a:pt x="2955" y="651"/>
                  </a:lnTo>
                  <a:lnTo>
                    <a:pt x="2840" y="607"/>
                  </a:lnTo>
                  <a:lnTo>
                    <a:pt x="2760" y="651"/>
                  </a:lnTo>
                  <a:lnTo>
                    <a:pt x="2628" y="589"/>
                  </a:lnTo>
                  <a:lnTo>
                    <a:pt x="2531" y="642"/>
                  </a:lnTo>
                  <a:lnTo>
                    <a:pt x="2411" y="582"/>
                  </a:lnTo>
                  <a:lnTo>
                    <a:pt x="2265" y="633"/>
                  </a:lnTo>
                  <a:lnTo>
                    <a:pt x="2217" y="543"/>
                  </a:lnTo>
                  <a:lnTo>
                    <a:pt x="2208" y="394"/>
                  </a:lnTo>
                  <a:lnTo>
                    <a:pt x="2165" y="243"/>
                  </a:lnTo>
                  <a:lnTo>
                    <a:pt x="2048" y="199"/>
                  </a:lnTo>
                  <a:lnTo>
                    <a:pt x="1865" y="183"/>
                  </a:lnTo>
                  <a:lnTo>
                    <a:pt x="1646" y="187"/>
                  </a:lnTo>
                  <a:lnTo>
                    <a:pt x="1649" y="93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任意多边形 117">
              <a:extLst>
                <a:ext uri="{FF2B5EF4-FFF2-40B4-BE49-F238E27FC236}">
                  <a16:creationId xmlns:a16="http://schemas.microsoft.com/office/drawing/2014/main" id="{404CF7DD-E390-65B5-7DE1-75620B601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782"/>
              <a:ext cx="452" cy="598"/>
            </a:xfrm>
            <a:custGeom>
              <a:avLst/>
              <a:gdLst/>
              <a:ahLst/>
              <a:cxnLst/>
              <a:rect l="0" t="0" r="r" b="b"/>
              <a:pathLst>
                <a:path w="2260" h="2991">
                  <a:moveTo>
                    <a:pt x="821" y="16"/>
                  </a:moveTo>
                  <a:lnTo>
                    <a:pt x="820" y="95"/>
                  </a:lnTo>
                  <a:lnTo>
                    <a:pt x="892" y="151"/>
                  </a:lnTo>
                  <a:lnTo>
                    <a:pt x="918" y="227"/>
                  </a:lnTo>
                  <a:lnTo>
                    <a:pt x="889" y="352"/>
                  </a:lnTo>
                  <a:lnTo>
                    <a:pt x="814" y="352"/>
                  </a:lnTo>
                  <a:lnTo>
                    <a:pt x="776" y="432"/>
                  </a:lnTo>
                  <a:lnTo>
                    <a:pt x="709" y="492"/>
                  </a:lnTo>
                  <a:lnTo>
                    <a:pt x="795" y="573"/>
                  </a:lnTo>
                  <a:lnTo>
                    <a:pt x="785" y="630"/>
                  </a:lnTo>
                  <a:lnTo>
                    <a:pt x="701" y="595"/>
                  </a:lnTo>
                  <a:lnTo>
                    <a:pt x="631" y="631"/>
                  </a:lnTo>
                  <a:lnTo>
                    <a:pt x="568" y="693"/>
                  </a:lnTo>
                  <a:lnTo>
                    <a:pt x="484" y="679"/>
                  </a:lnTo>
                  <a:lnTo>
                    <a:pt x="489" y="764"/>
                  </a:lnTo>
                  <a:lnTo>
                    <a:pt x="436" y="838"/>
                  </a:lnTo>
                  <a:lnTo>
                    <a:pt x="426" y="904"/>
                  </a:lnTo>
                  <a:lnTo>
                    <a:pt x="388" y="976"/>
                  </a:lnTo>
                  <a:lnTo>
                    <a:pt x="413" y="1034"/>
                  </a:lnTo>
                  <a:lnTo>
                    <a:pt x="310" y="1051"/>
                  </a:lnTo>
                  <a:lnTo>
                    <a:pt x="298" y="1102"/>
                  </a:lnTo>
                  <a:lnTo>
                    <a:pt x="313" y="1145"/>
                  </a:lnTo>
                  <a:lnTo>
                    <a:pt x="373" y="1160"/>
                  </a:lnTo>
                  <a:lnTo>
                    <a:pt x="330" y="1210"/>
                  </a:lnTo>
                  <a:lnTo>
                    <a:pt x="351" y="1285"/>
                  </a:lnTo>
                  <a:lnTo>
                    <a:pt x="277" y="1353"/>
                  </a:lnTo>
                  <a:lnTo>
                    <a:pt x="368" y="1384"/>
                  </a:lnTo>
                  <a:lnTo>
                    <a:pt x="264" y="1437"/>
                  </a:lnTo>
                  <a:lnTo>
                    <a:pt x="194" y="1469"/>
                  </a:lnTo>
                  <a:lnTo>
                    <a:pt x="139" y="1508"/>
                  </a:lnTo>
                  <a:lnTo>
                    <a:pt x="100" y="1532"/>
                  </a:lnTo>
                  <a:lnTo>
                    <a:pt x="42" y="1556"/>
                  </a:lnTo>
                  <a:lnTo>
                    <a:pt x="0" y="1620"/>
                  </a:lnTo>
                  <a:lnTo>
                    <a:pt x="36" y="1727"/>
                  </a:lnTo>
                  <a:lnTo>
                    <a:pt x="25" y="1838"/>
                  </a:lnTo>
                  <a:lnTo>
                    <a:pt x="30" y="1936"/>
                  </a:lnTo>
                  <a:lnTo>
                    <a:pt x="135" y="2000"/>
                  </a:lnTo>
                  <a:lnTo>
                    <a:pt x="226" y="2052"/>
                  </a:lnTo>
                  <a:lnTo>
                    <a:pt x="276" y="1989"/>
                  </a:lnTo>
                  <a:lnTo>
                    <a:pt x="337" y="1974"/>
                  </a:lnTo>
                  <a:lnTo>
                    <a:pt x="404" y="2044"/>
                  </a:lnTo>
                  <a:lnTo>
                    <a:pt x="424" y="2107"/>
                  </a:lnTo>
                  <a:lnTo>
                    <a:pt x="479" y="2035"/>
                  </a:lnTo>
                  <a:lnTo>
                    <a:pt x="554" y="1924"/>
                  </a:lnTo>
                  <a:lnTo>
                    <a:pt x="593" y="1986"/>
                  </a:lnTo>
                  <a:lnTo>
                    <a:pt x="613" y="2103"/>
                  </a:lnTo>
                  <a:lnTo>
                    <a:pt x="677" y="2141"/>
                  </a:lnTo>
                  <a:lnTo>
                    <a:pt x="687" y="2242"/>
                  </a:lnTo>
                  <a:lnTo>
                    <a:pt x="644" y="2293"/>
                  </a:lnTo>
                  <a:lnTo>
                    <a:pt x="687" y="2395"/>
                  </a:lnTo>
                  <a:lnTo>
                    <a:pt x="654" y="2453"/>
                  </a:lnTo>
                  <a:lnTo>
                    <a:pt x="594" y="2509"/>
                  </a:lnTo>
                  <a:cubicBezTo>
                    <a:pt x="594" y="2531"/>
                    <a:pt x="594" y="2553"/>
                    <a:pt x="594" y="2576"/>
                  </a:cubicBezTo>
                  <a:lnTo>
                    <a:pt x="611" y="2627"/>
                  </a:lnTo>
                  <a:lnTo>
                    <a:pt x="560" y="2706"/>
                  </a:lnTo>
                  <a:lnTo>
                    <a:pt x="630" y="2795"/>
                  </a:lnTo>
                  <a:lnTo>
                    <a:pt x="685" y="2882"/>
                  </a:lnTo>
                  <a:lnTo>
                    <a:pt x="750" y="2928"/>
                  </a:lnTo>
                  <a:lnTo>
                    <a:pt x="808" y="2991"/>
                  </a:lnTo>
                  <a:lnTo>
                    <a:pt x="854" y="2909"/>
                  </a:lnTo>
                  <a:lnTo>
                    <a:pt x="900" y="2948"/>
                  </a:lnTo>
                  <a:lnTo>
                    <a:pt x="967" y="2866"/>
                  </a:lnTo>
                  <a:lnTo>
                    <a:pt x="989" y="2807"/>
                  </a:lnTo>
                  <a:lnTo>
                    <a:pt x="1102" y="2789"/>
                  </a:lnTo>
                  <a:lnTo>
                    <a:pt x="1112" y="2730"/>
                  </a:lnTo>
                  <a:lnTo>
                    <a:pt x="1131" y="2655"/>
                  </a:lnTo>
                  <a:lnTo>
                    <a:pt x="1202" y="2585"/>
                  </a:lnTo>
                  <a:lnTo>
                    <a:pt x="1179" y="2530"/>
                  </a:lnTo>
                  <a:lnTo>
                    <a:pt x="1154" y="2502"/>
                  </a:lnTo>
                  <a:lnTo>
                    <a:pt x="1135" y="2444"/>
                  </a:lnTo>
                  <a:lnTo>
                    <a:pt x="1199" y="2376"/>
                  </a:lnTo>
                  <a:lnTo>
                    <a:pt x="1258" y="2364"/>
                  </a:lnTo>
                  <a:lnTo>
                    <a:pt x="1308" y="2406"/>
                  </a:lnTo>
                  <a:lnTo>
                    <a:pt x="1358" y="2436"/>
                  </a:lnTo>
                  <a:lnTo>
                    <a:pt x="1428" y="2436"/>
                  </a:lnTo>
                  <a:lnTo>
                    <a:pt x="1480" y="2478"/>
                  </a:lnTo>
                  <a:lnTo>
                    <a:pt x="1458" y="2566"/>
                  </a:lnTo>
                  <a:lnTo>
                    <a:pt x="1565" y="2540"/>
                  </a:lnTo>
                  <a:lnTo>
                    <a:pt x="1640" y="2503"/>
                  </a:lnTo>
                  <a:lnTo>
                    <a:pt x="1701" y="2539"/>
                  </a:lnTo>
                  <a:lnTo>
                    <a:pt x="1685" y="2633"/>
                  </a:lnTo>
                  <a:lnTo>
                    <a:pt x="1751" y="2685"/>
                  </a:lnTo>
                  <a:lnTo>
                    <a:pt x="1860" y="2633"/>
                  </a:lnTo>
                  <a:lnTo>
                    <a:pt x="1906" y="2681"/>
                  </a:lnTo>
                  <a:lnTo>
                    <a:pt x="1975" y="2709"/>
                  </a:lnTo>
                  <a:lnTo>
                    <a:pt x="2003" y="2769"/>
                  </a:lnTo>
                  <a:lnTo>
                    <a:pt x="2072" y="2762"/>
                  </a:lnTo>
                  <a:lnTo>
                    <a:pt x="2058" y="2669"/>
                  </a:lnTo>
                  <a:lnTo>
                    <a:pt x="2104" y="2626"/>
                  </a:lnTo>
                  <a:lnTo>
                    <a:pt x="2083" y="2580"/>
                  </a:lnTo>
                  <a:lnTo>
                    <a:pt x="2032" y="2591"/>
                  </a:lnTo>
                  <a:lnTo>
                    <a:pt x="1989" y="2563"/>
                  </a:lnTo>
                  <a:lnTo>
                    <a:pt x="1962" y="2486"/>
                  </a:lnTo>
                  <a:lnTo>
                    <a:pt x="2008" y="2421"/>
                  </a:lnTo>
                  <a:lnTo>
                    <a:pt x="2032" y="2339"/>
                  </a:lnTo>
                  <a:lnTo>
                    <a:pt x="2102" y="2331"/>
                  </a:lnTo>
                  <a:lnTo>
                    <a:pt x="2174" y="2375"/>
                  </a:lnTo>
                  <a:lnTo>
                    <a:pt x="2260" y="2294"/>
                  </a:lnTo>
                  <a:lnTo>
                    <a:pt x="2210" y="2218"/>
                  </a:lnTo>
                  <a:lnTo>
                    <a:pt x="2174" y="2168"/>
                  </a:lnTo>
                  <a:lnTo>
                    <a:pt x="2125" y="2098"/>
                  </a:lnTo>
                  <a:lnTo>
                    <a:pt x="2043" y="2093"/>
                  </a:lnTo>
                  <a:lnTo>
                    <a:pt x="2024" y="2023"/>
                  </a:lnTo>
                  <a:lnTo>
                    <a:pt x="2005" y="1965"/>
                  </a:lnTo>
                  <a:lnTo>
                    <a:pt x="2027" y="1916"/>
                  </a:lnTo>
                  <a:lnTo>
                    <a:pt x="2080" y="1873"/>
                  </a:lnTo>
                  <a:lnTo>
                    <a:pt x="2162" y="1837"/>
                  </a:lnTo>
                  <a:lnTo>
                    <a:pt x="2152" y="1781"/>
                  </a:lnTo>
                  <a:lnTo>
                    <a:pt x="2089" y="1755"/>
                  </a:lnTo>
                  <a:lnTo>
                    <a:pt x="2084" y="1678"/>
                  </a:lnTo>
                  <a:lnTo>
                    <a:pt x="2058" y="1588"/>
                  </a:lnTo>
                  <a:lnTo>
                    <a:pt x="1981" y="1592"/>
                  </a:lnTo>
                  <a:lnTo>
                    <a:pt x="1964" y="1520"/>
                  </a:lnTo>
                  <a:lnTo>
                    <a:pt x="1868" y="1527"/>
                  </a:lnTo>
                  <a:lnTo>
                    <a:pt x="1832" y="1477"/>
                  </a:lnTo>
                  <a:lnTo>
                    <a:pt x="1805" y="1407"/>
                  </a:lnTo>
                  <a:lnTo>
                    <a:pt x="1747" y="1327"/>
                  </a:lnTo>
                  <a:lnTo>
                    <a:pt x="1680" y="1267"/>
                  </a:lnTo>
                  <a:lnTo>
                    <a:pt x="1607" y="1184"/>
                  </a:lnTo>
                  <a:lnTo>
                    <a:pt x="1650" y="1085"/>
                  </a:lnTo>
                  <a:lnTo>
                    <a:pt x="1626" y="1011"/>
                  </a:lnTo>
                  <a:lnTo>
                    <a:pt x="1585" y="977"/>
                  </a:lnTo>
                  <a:lnTo>
                    <a:pt x="1527" y="962"/>
                  </a:lnTo>
                  <a:lnTo>
                    <a:pt x="1537" y="883"/>
                  </a:lnTo>
                  <a:lnTo>
                    <a:pt x="1585" y="844"/>
                  </a:lnTo>
                  <a:lnTo>
                    <a:pt x="1614" y="764"/>
                  </a:lnTo>
                  <a:lnTo>
                    <a:pt x="1631" y="677"/>
                  </a:lnTo>
                  <a:lnTo>
                    <a:pt x="1560" y="593"/>
                  </a:lnTo>
                  <a:lnTo>
                    <a:pt x="1484" y="579"/>
                  </a:lnTo>
                  <a:lnTo>
                    <a:pt x="1389" y="527"/>
                  </a:lnTo>
                  <a:lnTo>
                    <a:pt x="1375" y="450"/>
                  </a:lnTo>
                  <a:lnTo>
                    <a:pt x="1365" y="390"/>
                  </a:lnTo>
                  <a:lnTo>
                    <a:pt x="1287" y="382"/>
                  </a:lnTo>
                  <a:lnTo>
                    <a:pt x="1237" y="329"/>
                  </a:lnTo>
                  <a:lnTo>
                    <a:pt x="1206" y="257"/>
                  </a:lnTo>
                  <a:lnTo>
                    <a:pt x="1119" y="225"/>
                  </a:lnTo>
                  <a:lnTo>
                    <a:pt x="1115" y="151"/>
                  </a:lnTo>
                  <a:lnTo>
                    <a:pt x="1123" y="45"/>
                  </a:lnTo>
                  <a:lnTo>
                    <a:pt x="987" y="0"/>
                  </a:lnTo>
                  <a:lnTo>
                    <a:pt x="901" y="47"/>
                  </a:lnTo>
                  <a:lnTo>
                    <a:pt x="821" y="16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74BC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FC1EEC6-9394-72EF-1AAB-A8A19BE7D904}"/>
              </a:ext>
            </a:extLst>
          </p:cNvPr>
          <p:cNvSpPr txBox="1"/>
          <p:nvPr/>
        </p:nvSpPr>
        <p:spPr>
          <a:xfrm>
            <a:off x="5572221" y="2895179"/>
            <a:ext cx="2905344" cy="1902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Najzastupljeniji</a:t>
            </a:r>
            <a:r>
              <a:rPr lang="en-GB" sz="11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program </a:t>
            </a:r>
            <a:r>
              <a:rPr lang="en-GB" sz="11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kratkoro</a:t>
            </a:r>
            <a:r>
              <a:rPr lang="sr-Latn-RS" sz="11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čnog angažovanja naučnog kapitala za potrebe privrede – Inovacioni vaučeri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1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Drugi najzastupljeniji program se odnosi na pokretanje startap poslovanja – Program ranog razvoja</a:t>
            </a:r>
            <a:endParaRPr lang="en-GB" sz="11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58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3449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856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28369" y="262068"/>
            <a:ext cx="10847038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Nalaz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2: </a:t>
            </a: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Zastupljenost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programa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region </a:t>
            </a:r>
            <a:r>
              <a:rPr lang="sr-Latn-RS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Šumadije i zapadne Srbije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FC952D9-F2CB-CEB2-FAA9-ACDDEB398F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168775"/>
              </p:ext>
            </p:extLst>
          </p:nvPr>
        </p:nvGraphicFramePr>
        <p:xfrm>
          <a:off x="2899605" y="2292405"/>
          <a:ext cx="82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D72DCA16-D66A-10F8-9F51-8BF1478FE464}"/>
              </a:ext>
            </a:extLst>
          </p:cNvPr>
          <p:cNvGrpSpPr/>
          <p:nvPr/>
        </p:nvGrpSpPr>
        <p:grpSpPr bwMode="auto">
          <a:xfrm>
            <a:off x="8869349" y="1755988"/>
            <a:ext cx="2520627" cy="3346024"/>
            <a:chOff x="0" y="0"/>
            <a:chExt cx="2126" cy="2819"/>
          </a:xfrm>
        </p:grpSpPr>
        <p:sp>
          <p:nvSpPr>
            <p:cNvPr id="16" name="任意多边形 113">
              <a:extLst>
                <a:ext uri="{FF2B5EF4-FFF2-40B4-BE49-F238E27FC236}">
                  <a16:creationId xmlns:a16="http://schemas.microsoft.com/office/drawing/2014/main" id="{3F13D1C2-FD01-D597-441B-BA937464E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94" cy="1119"/>
            </a:xfrm>
            <a:custGeom>
              <a:avLst/>
              <a:gdLst/>
              <a:ahLst/>
              <a:cxnLst/>
              <a:rect l="0" t="0" r="r" b="b"/>
              <a:pathLst>
                <a:path w="6972" h="5595">
                  <a:moveTo>
                    <a:pt x="2578" y="148"/>
                  </a:moveTo>
                  <a:lnTo>
                    <a:pt x="2469" y="233"/>
                  </a:lnTo>
                  <a:lnTo>
                    <a:pt x="2335" y="174"/>
                  </a:lnTo>
                  <a:lnTo>
                    <a:pt x="2227" y="74"/>
                  </a:lnTo>
                  <a:lnTo>
                    <a:pt x="2172" y="0"/>
                  </a:lnTo>
                  <a:lnTo>
                    <a:pt x="2041" y="35"/>
                  </a:lnTo>
                  <a:lnTo>
                    <a:pt x="1983" y="77"/>
                  </a:lnTo>
                  <a:lnTo>
                    <a:pt x="1813" y="42"/>
                  </a:lnTo>
                  <a:lnTo>
                    <a:pt x="1759" y="122"/>
                  </a:lnTo>
                  <a:lnTo>
                    <a:pt x="1644" y="147"/>
                  </a:lnTo>
                  <a:lnTo>
                    <a:pt x="1701" y="213"/>
                  </a:lnTo>
                  <a:lnTo>
                    <a:pt x="1686" y="273"/>
                  </a:lnTo>
                  <a:lnTo>
                    <a:pt x="1561" y="330"/>
                  </a:lnTo>
                  <a:lnTo>
                    <a:pt x="1549" y="413"/>
                  </a:lnTo>
                  <a:lnTo>
                    <a:pt x="1480" y="437"/>
                  </a:lnTo>
                  <a:lnTo>
                    <a:pt x="1408" y="516"/>
                  </a:lnTo>
                  <a:lnTo>
                    <a:pt x="1333" y="543"/>
                  </a:lnTo>
                  <a:lnTo>
                    <a:pt x="1284" y="486"/>
                  </a:lnTo>
                  <a:lnTo>
                    <a:pt x="1191" y="548"/>
                  </a:lnTo>
                  <a:lnTo>
                    <a:pt x="1108" y="620"/>
                  </a:lnTo>
                  <a:lnTo>
                    <a:pt x="1114" y="735"/>
                  </a:lnTo>
                  <a:lnTo>
                    <a:pt x="1044" y="681"/>
                  </a:lnTo>
                  <a:lnTo>
                    <a:pt x="858" y="663"/>
                  </a:lnTo>
                  <a:lnTo>
                    <a:pt x="801" y="636"/>
                  </a:lnTo>
                  <a:lnTo>
                    <a:pt x="805" y="569"/>
                  </a:lnTo>
                  <a:lnTo>
                    <a:pt x="771" y="488"/>
                  </a:lnTo>
                  <a:lnTo>
                    <a:pt x="718" y="434"/>
                  </a:lnTo>
                  <a:lnTo>
                    <a:pt x="643" y="512"/>
                  </a:lnTo>
                  <a:lnTo>
                    <a:pt x="603" y="581"/>
                  </a:lnTo>
                  <a:lnTo>
                    <a:pt x="609" y="687"/>
                  </a:lnTo>
                  <a:lnTo>
                    <a:pt x="513" y="729"/>
                  </a:lnTo>
                  <a:lnTo>
                    <a:pt x="408" y="801"/>
                  </a:lnTo>
                  <a:lnTo>
                    <a:pt x="402" y="884"/>
                  </a:lnTo>
                  <a:lnTo>
                    <a:pt x="264" y="836"/>
                  </a:lnTo>
                  <a:lnTo>
                    <a:pt x="213" y="909"/>
                  </a:lnTo>
                  <a:lnTo>
                    <a:pt x="126" y="957"/>
                  </a:lnTo>
                  <a:lnTo>
                    <a:pt x="19" y="1065"/>
                  </a:lnTo>
                  <a:lnTo>
                    <a:pt x="120" y="1157"/>
                  </a:lnTo>
                  <a:lnTo>
                    <a:pt x="75" y="1179"/>
                  </a:lnTo>
                  <a:lnTo>
                    <a:pt x="21" y="1268"/>
                  </a:lnTo>
                  <a:lnTo>
                    <a:pt x="0" y="1346"/>
                  </a:lnTo>
                  <a:lnTo>
                    <a:pt x="54" y="1383"/>
                  </a:lnTo>
                  <a:lnTo>
                    <a:pt x="135" y="1394"/>
                  </a:lnTo>
                  <a:lnTo>
                    <a:pt x="94" y="1464"/>
                  </a:lnTo>
                  <a:lnTo>
                    <a:pt x="154" y="1584"/>
                  </a:lnTo>
                  <a:lnTo>
                    <a:pt x="174" y="1641"/>
                  </a:lnTo>
                  <a:lnTo>
                    <a:pt x="246" y="1728"/>
                  </a:lnTo>
                  <a:lnTo>
                    <a:pt x="280" y="1803"/>
                  </a:lnTo>
                  <a:lnTo>
                    <a:pt x="265" y="1862"/>
                  </a:lnTo>
                  <a:lnTo>
                    <a:pt x="196" y="1944"/>
                  </a:lnTo>
                  <a:lnTo>
                    <a:pt x="139" y="2006"/>
                  </a:lnTo>
                  <a:lnTo>
                    <a:pt x="162" y="2087"/>
                  </a:lnTo>
                  <a:lnTo>
                    <a:pt x="160" y="2234"/>
                  </a:lnTo>
                  <a:lnTo>
                    <a:pt x="297" y="2303"/>
                  </a:lnTo>
                  <a:lnTo>
                    <a:pt x="340" y="2303"/>
                  </a:lnTo>
                  <a:lnTo>
                    <a:pt x="378" y="2229"/>
                  </a:lnTo>
                  <a:lnTo>
                    <a:pt x="447" y="2208"/>
                  </a:lnTo>
                  <a:lnTo>
                    <a:pt x="607" y="2358"/>
                  </a:lnTo>
                  <a:lnTo>
                    <a:pt x="622" y="2445"/>
                  </a:lnTo>
                  <a:lnTo>
                    <a:pt x="561" y="2498"/>
                  </a:lnTo>
                  <a:lnTo>
                    <a:pt x="442" y="2516"/>
                  </a:lnTo>
                  <a:lnTo>
                    <a:pt x="369" y="2480"/>
                  </a:lnTo>
                  <a:lnTo>
                    <a:pt x="343" y="2576"/>
                  </a:lnTo>
                  <a:lnTo>
                    <a:pt x="336" y="2673"/>
                  </a:lnTo>
                  <a:lnTo>
                    <a:pt x="432" y="2720"/>
                  </a:lnTo>
                  <a:lnTo>
                    <a:pt x="415" y="2835"/>
                  </a:lnTo>
                  <a:lnTo>
                    <a:pt x="322" y="2819"/>
                  </a:lnTo>
                  <a:lnTo>
                    <a:pt x="279" y="2882"/>
                  </a:lnTo>
                  <a:lnTo>
                    <a:pt x="432" y="3023"/>
                  </a:lnTo>
                  <a:lnTo>
                    <a:pt x="591" y="3020"/>
                  </a:lnTo>
                  <a:lnTo>
                    <a:pt x="631" y="3194"/>
                  </a:lnTo>
                  <a:lnTo>
                    <a:pt x="922" y="3327"/>
                  </a:lnTo>
                  <a:lnTo>
                    <a:pt x="1110" y="3401"/>
                  </a:lnTo>
                  <a:lnTo>
                    <a:pt x="1288" y="3434"/>
                  </a:lnTo>
                  <a:lnTo>
                    <a:pt x="1444" y="3417"/>
                  </a:lnTo>
                  <a:lnTo>
                    <a:pt x="1549" y="3587"/>
                  </a:lnTo>
                  <a:lnTo>
                    <a:pt x="1459" y="3642"/>
                  </a:lnTo>
                  <a:lnTo>
                    <a:pt x="1428" y="3620"/>
                  </a:lnTo>
                  <a:lnTo>
                    <a:pt x="1323" y="3666"/>
                  </a:lnTo>
                  <a:lnTo>
                    <a:pt x="1206" y="3609"/>
                  </a:lnTo>
                  <a:lnTo>
                    <a:pt x="1185" y="3515"/>
                  </a:lnTo>
                  <a:lnTo>
                    <a:pt x="1038" y="3519"/>
                  </a:lnTo>
                  <a:lnTo>
                    <a:pt x="1099" y="3618"/>
                  </a:lnTo>
                  <a:lnTo>
                    <a:pt x="1050" y="3630"/>
                  </a:lnTo>
                  <a:lnTo>
                    <a:pt x="942" y="3581"/>
                  </a:lnTo>
                  <a:lnTo>
                    <a:pt x="817" y="3515"/>
                  </a:lnTo>
                  <a:lnTo>
                    <a:pt x="799" y="3540"/>
                  </a:lnTo>
                  <a:lnTo>
                    <a:pt x="822" y="3627"/>
                  </a:lnTo>
                  <a:lnTo>
                    <a:pt x="805" y="3705"/>
                  </a:lnTo>
                  <a:lnTo>
                    <a:pt x="738" y="3780"/>
                  </a:lnTo>
                  <a:lnTo>
                    <a:pt x="663" y="3741"/>
                  </a:lnTo>
                  <a:lnTo>
                    <a:pt x="580" y="3717"/>
                  </a:lnTo>
                  <a:lnTo>
                    <a:pt x="535" y="3822"/>
                  </a:lnTo>
                  <a:lnTo>
                    <a:pt x="565" y="3905"/>
                  </a:lnTo>
                  <a:lnTo>
                    <a:pt x="640" y="3935"/>
                  </a:lnTo>
                  <a:lnTo>
                    <a:pt x="646" y="4052"/>
                  </a:lnTo>
                  <a:lnTo>
                    <a:pt x="604" y="4115"/>
                  </a:lnTo>
                  <a:lnTo>
                    <a:pt x="615" y="4236"/>
                  </a:lnTo>
                  <a:lnTo>
                    <a:pt x="517" y="4310"/>
                  </a:lnTo>
                  <a:lnTo>
                    <a:pt x="630" y="4356"/>
                  </a:lnTo>
                  <a:lnTo>
                    <a:pt x="685" y="4319"/>
                  </a:lnTo>
                  <a:lnTo>
                    <a:pt x="763" y="4311"/>
                  </a:lnTo>
                  <a:lnTo>
                    <a:pt x="745" y="4448"/>
                  </a:lnTo>
                  <a:lnTo>
                    <a:pt x="669" y="4478"/>
                  </a:lnTo>
                  <a:lnTo>
                    <a:pt x="610" y="4518"/>
                  </a:lnTo>
                  <a:lnTo>
                    <a:pt x="580" y="4587"/>
                  </a:lnTo>
                  <a:lnTo>
                    <a:pt x="525" y="4607"/>
                  </a:lnTo>
                  <a:lnTo>
                    <a:pt x="439" y="4580"/>
                  </a:lnTo>
                  <a:lnTo>
                    <a:pt x="390" y="4523"/>
                  </a:lnTo>
                  <a:lnTo>
                    <a:pt x="346" y="4584"/>
                  </a:lnTo>
                  <a:lnTo>
                    <a:pt x="364" y="4712"/>
                  </a:lnTo>
                  <a:lnTo>
                    <a:pt x="451" y="4770"/>
                  </a:lnTo>
                  <a:lnTo>
                    <a:pt x="534" y="4743"/>
                  </a:lnTo>
                  <a:lnTo>
                    <a:pt x="649" y="4635"/>
                  </a:lnTo>
                  <a:lnTo>
                    <a:pt x="840" y="4527"/>
                  </a:lnTo>
                  <a:lnTo>
                    <a:pt x="916" y="4587"/>
                  </a:lnTo>
                  <a:lnTo>
                    <a:pt x="993" y="4514"/>
                  </a:lnTo>
                  <a:lnTo>
                    <a:pt x="1089" y="4550"/>
                  </a:lnTo>
                  <a:lnTo>
                    <a:pt x="1152" y="4566"/>
                  </a:lnTo>
                  <a:lnTo>
                    <a:pt x="1204" y="4596"/>
                  </a:lnTo>
                  <a:lnTo>
                    <a:pt x="1234" y="4515"/>
                  </a:lnTo>
                  <a:lnTo>
                    <a:pt x="1318" y="4563"/>
                  </a:lnTo>
                  <a:lnTo>
                    <a:pt x="1398" y="4509"/>
                  </a:lnTo>
                  <a:lnTo>
                    <a:pt x="1465" y="4556"/>
                  </a:lnTo>
                  <a:lnTo>
                    <a:pt x="1464" y="4440"/>
                  </a:lnTo>
                  <a:lnTo>
                    <a:pt x="1558" y="4464"/>
                  </a:lnTo>
                  <a:lnTo>
                    <a:pt x="1573" y="4536"/>
                  </a:lnTo>
                  <a:lnTo>
                    <a:pt x="1617" y="4592"/>
                  </a:lnTo>
                  <a:lnTo>
                    <a:pt x="1704" y="4503"/>
                  </a:lnTo>
                  <a:lnTo>
                    <a:pt x="1782" y="4572"/>
                  </a:lnTo>
                  <a:lnTo>
                    <a:pt x="1858" y="4584"/>
                  </a:lnTo>
                  <a:lnTo>
                    <a:pt x="1944" y="4530"/>
                  </a:lnTo>
                  <a:lnTo>
                    <a:pt x="2065" y="4532"/>
                  </a:lnTo>
                  <a:lnTo>
                    <a:pt x="2167" y="4542"/>
                  </a:lnTo>
                  <a:lnTo>
                    <a:pt x="2284" y="4605"/>
                  </a:lnTo>
                  <a:lnTo>
                    <a:pt x="2160" y="4814"/>
                  </a:lnTo>
                  <a:lnTo>
                    <a:pt x="2115" y="4955"/>
                  </a:lnTo>
                  <a:lnTo>
                    <a:pt x="2124" y="5078"/>
                  </a:lnTo>
                  <a:lnTo>
                    <a:pt x="2175" y="5165"/>
                  </a:lnTo>
                  <a:lnTo>
                    <a:pt x="2292" y="5178"/>
                  </a:lnTo>
                  <a:lnTo>
                    <a:pt x="2395" y="5147"/>
                  </a:lnTo>
                  <a:lnTo>
                    <a:pt x="2590" y="5313"/>
                  </a:lnTo>
                  <a:lnTo>
                    <a:pt x="2689" y="5340"/>
                  </a:lnTo>
                  <a:lnTo>
                    <a:pt x="2794" y="5337"/>
                  </a:lnTo>
                  <a:lnTo>
                    <a:pt x="2890" y="5364"/>
                  </a:lnTo>
                  <a:lnTo>
                    <a:pt x="2904" y="5414"/>
                  </a:lnTo>
                  <a:lnTo>
                    <a:pt x="2848" y="5450"/>
                  </a:lnTo>
                  <a:lnTo>
                    <a:pt x="2749" y="5465"/>
                  </a:lnTo>
                  <a:lnTo>
                    <a:pt x="2700" y="5490"/>
                  </a:lnTo>
                  <a:lnTo>
                    <a:pt x="2698" y="5553"/>
                  </a:lnTo>
                  <a:lnTo>
                    <a:pt x="2775" y="5595"/>
                  </a:lnTo>
                  <a:lnTo>
                    <a:pt x="2899" y="5534"/>
                  </a:lnTo>
                  <a:lnTo>
                    <a:pt x="2940" y="5469"/>
                  </a:lnTo>
                  <a:lnTo>
                    <a:pt x="3004" y="5442"/>
                  </a:lnTo>
                  <a:lnTo>
                    <a:pt x="3090" y="5381"/>
                  </a:lnTo>
                  <a:lnTo>
                    <a:pt x="3267" y="5297"/>
                  </a:lnTo>
                  <a:lnTo>
                    <a:pt x="3178" y="5264"/>
                  </a:lnTo>
                  <a:lnTo>
                    <a:pt x="3249" y="5198"/>
                  </a:lnTo>
                  <a:lnTo>
                    <a:pt x="3228" y="5126"/>
                  </a:lnTo>
                  <a:lnTo>
                    <a:pt x="3268" y="5075"/>
                  </a:lnTo>
                  <a:lnTo>
                    <a:pt x="3214" y="5057"/>
                  </a:lnTo>
                  <a:lnTo>
                    <a:pt x="3196" y="5018"/>
                  </a:lnTo>
                  <a:lnTo>
                    <a:pt x="3210" y="4964"/>
                  </a:lnTo>
                  <a:lnTo>
                    <a:pt x="3313" y="4946"/>
                  </a:lnTo>
                  <a:lnTo>
                    <a:pt x="3288" y="4892"/>
                  </a:lnTo>
                  <a:lnTo>
                    <a:pt x="3325" y="4815"/>
                  </a:lnTo>
                  <a:lnTo>
                    <a:pt x="3331" y="4754"/>
                  </a:lnTo>
                  <a:lnTo>
                    <a:pt x="3387" y="4674"/>
                  </a:lnTo>
                  <a:lnTo>
                    <a:pt x="3382" y="4592"/>
                  </a:lnTo>
                  <a:lnTo>
                    <a:pt x="3463" y="4607"/>
                  </a:lnTo>
                  <a:lnTo>
                    <a:pt x="3532" y="4542"/>
                  </a:lnTo>
                  <a:lnTo>
                    <a:pt x="3600" y="4511"/>
                  </a:lnTo>
                  <a:lnTo>
                    <a:pt x="3682" y="4542"/>
                  </a:lnTo>
                  <a:lnTo>
                    <a:pt x="3694" y="4487"/>
                  </a:lnTo>
                  <a:lnTo>
                    <a:pt x="3607" y="4406"/>
                  </a:lnTo>
                  <a:lnTo>
                    <a:pt x="3675" y="4344"/>
                  </a:lnTo>
                  <a:lnTo>
                    <a:pt x="3714" y="4268"/>
                  </a:lnTo>
                  <a:lnTo>
                    <a:pt x="3787" y="4269"/>
                  </a:lnTo>
                  <a:lnTo>
                    <a:pt x="3819" y="4145"/>
                  </a:lnTo>
                  <a:lnTo>
                    <a:pt x="3790" y="4064"/>
                  </a:lnTo>
                  <a:lnTo>
                    <a:pt x="3717" y="4007"/>
                  </a:lnTo>
                  <a:lnTo>
                    <a:pt x="3718" y="3933"/>
                  </a:lnTo>
                  <a:lnTo>
                    <a:pt x="3802" y="3960"/>
                  </a:lnTo>
                  <a:lnTo>
                    <a:pt x="3885" y="3914"/>
                  </a:lnTo>
                  <a:lnTo>
                    <a:pt x="4021" y="3957"/>
                  </a:lnTo>
                  <a:lnTo>
                    <a:pt x="4011" y="4062"/>
                  </a:lnTo>
                  <a:lnTo>
                    <a:pt x="4018" y="4139"/>
                  </a:lnTo>
                  <a:lnTo>
                    <a:pt x="4102" y="4170"/>
                  </a:lnTo>
                  <a:lnTo>
                    <a:pt x="4135" y="4244"/>
                  </a:lnTo>
                  <a:lnTo>
                    <a:pt x="4186" y="4296"/>
                  </a:lnTo>
                  <a:lnTo>
                    <a:pt x="4263" y="4304"/>
                  </a:lnTo>
                  <a:lnTo>
                    <a:pt x="4285" y="4439"/>
                  </a:lnTo>
                  <a:lnTo>
                    <a:pt x="4381" y="4490"/>
                  </a:lnTo>
                  <a:lnTo>
                    <a:pt x="4455" y="4505"/>
                  </a:lnTo>
                  <a:lnTo>
                    <a:pt x="4527" y="4590"/>
                  </a:lnTo>
                  <a:lnTo>
                    <a:pt x="4513" y="4673"/>
                  </a:lnTo>
                  <a:lnTo>
                    <a:pt x="4480" y="4758"/>
                  </a:lnTo>
                  <a:lnTo>
                    <a:pt x="4432" y="4796"/>
                  </a:lnTo>
                  <a:lnTo>
                    <a:pt x="4423" y="4875"/>
                  </a:lnTo>
                  <a:lnTo>
                    <a:pt x="4482" y="4889"/>
                  </a:lnTo>
                  <a:lnTo>
                    <a:pt x="4525" y="4925"/>
                  </a:lnTo>
                  <a:lnTo>
                    <a:pt x="4548" y="5000"/>
                  </a:lnTo>
                  <a:lnTo>
                    <a:pt x="4504" y="5099"/>
                  </a:lnTo>
                  <a:lnTo>
                    <a:pt x="4578" y="5181"/>
                  </a:lnTo>
                  <a:lnTo>
                    <a:pt x="4650" y="5243"/>
                  </a:lnTo>
                  <a:lnTo>
                    <a:pt x="4704" y="5319"/>
                  </a:lnTo>
                  <a:lnTo>
                    <a:pt x="4729" y="5391"/>
                  </a:lnTo>
                  <a:lnTo>
                    <a:pt x="4767" y="5438"/>
                  </a:lnTo>
                  <a:lnTo>
                    <a:pt x="4864" y="5432"/>
                  </a:lnTo>
                  <a:lnTo>
                    <a:pt x="4878" y="5504"/>
                  </a:lnTo>
                  <a:lnTo>
                    <a:pt x="4957" y="5502"/>
                  </a:lnTo>
                  <a:lnTo>
                    <a:pt x="5014" y="5508"/>
                  </a:lnTo>
                  <a:lnTo>
                    <a:pt x="5067" y="5495"/>
                  </a:lnTo>
                  <a:lnTo>
                    <a:pt x="5142" y="5493"/>
                  </a:lnTo>
                  <a:lnTo>
                    <a:pt x="5208" y="5468"/>
                  </a:lnTo>
                  <a:lnTo>
                    <a:pt x="5259" y="5436"/>
                  </a:lnTo>
                  <a:lnTo>
                    <a:pt x="5326" y="5411"/>
                  </a:lnTo>
                  <a:lnTo>
                    <a:pt x="5368" y="5378"/>
                  </a:lnTo>
                  <a:lnTo>
                    <a:pt x="5383" y="5334"/>
                  </a:lnTo>
                  <a:lnTo>
                    <a:pt x="5428" y="5309"/>
                  </a:lnTo>
                  <a:lnTo>
                    <a:pt x="5502" y="5274"/>
                  </a:lnTo>
                  <a:lnTo>
                    <a:pt x="5532" y="5247"/>
                  </a:lnTo>
                  <a:lnTo>
                    <a:pt x="5571" y="5279"/>
                  </a:lnTo>
                  <a:lnTo>
                    <a:pt x="5623" y="5303"/>
                  </a:lnTo>
                  <a:lnTo>
                    <a:pt x="5701" y="5277"/>
                  </a:lnTo>
                  <a:lnTo>
                    <a:pt x="5752" y="5220"/>
                  </a:lnTo>
                  <a:lnTo>
                    <a:pt x="5821" y="5207"/>
                  </a:lnTo>
                  <a:lnTo>
                    <a:pt x="5889" y="5216"/>
                  </a:lnTo>
                  <a:lnTo>
                    <a:pt x="5995" y="5064"/>
                  </a:lnTo>
                  <a:lnTo>
                    <a:pt x="6103" y="5015"/>
                  </a:lnTo>
                  <a:lnTo>
                    <a:pt x="6189" y="4994"/>
                  </a:lnTo>
                  <a:lnTo>
                    <a:pt x="6253" y="4985"/>
                  </a:lnTo>
                  <a:lnTo>
                    <a:pt x="6330" y="4949"/>
                  </a:lnTo>
                  <a:lnTo>
                    <a:pt x="6361" y="4883"/>
                  </a:lnTo>
                  <a:lnTo>
                    <a:pt x="6424" y="4856"/>
                  </a:lnTo>
                  <a:lnTo>
                    <a:pt x="6415" y="4766"/>
                  </a:lnTo>
                  <a:lnTo>
                    <a:pt x="6463" y="4712"/>
                  </a:lnTo>
                  <a:lnTo>
                    <a:pt x="6645" y="4701"/>
                  </a:lnTo>
                  <a:lnTo>
                    <a:pt x="6753" y="4712"/>
                  </a:lnTo>
                  <a:lnTo>
                    <a:pt x="6820" y="4653"/>
                  </a:lnTo>
                  <a:lnTo>
                    <a:pt x="6972" y="4644"/>
                  </a:lnTo>
                  <a:lnTo>
                    <a:pt x="6888" y="4472"/>
                  </a:lnTo>
                  <a:lnTo>
                    <a:pt x="6685" y="4356"/>
                  </a:lnTo>
                  <a:lnTo>
                    <a:pt x="6600" y="4391"/>
                  </a:lnTo>
                  <a:lnTo>
                    <a:pt x="6555" y="4313"/>
                  </a:lnTo>
                  <a:lnTo>
                    <a:pt x="6492" y="4236"/>
                  </a:lnTo>
                  <a:lnTo>
                    <a:pt x="6390" y="4167"/>
                  </a:lnTo>
                  <a:lnTo>
                    <a:pt x="6465" y="4152"/>
                  </a:lnTo>
                  <a:lnTo>
                    <a:pt x="6531" y="4109"/>
                  </a:lnTo>
                  <a:lnTo>
                    <a:pt x="6673" y="4116"/>
                  </a:lnTo>
                  <a:lnTo>
                    <a:pt x="6655" y="4026"/>
                  </a:lnTo>
                  <a:lnTo>
                    <a:pt x="6690" y="3960"/>
                  </a:lnTo>
                  <a:lnTo>
                    <a:pt x="6753" y="3914"/>
                  </a:lnTo>
                  <a:lnTo>
                    <a:pt x="6703" y="3855"/>
                  </a:lnTo>
                  <a:lnTo>
                    <a:pt x="6738" y="3792"/>
                  </a:lnTo>
                  <a:lnTo>
                    <a:pt x="6820" y="3782"/>
                  </a:lnTo>
                  <a:lnTo>
                    <a:pt x="6858" y="3713"/>
                  </a:lnTo>
                  <a:lnTo>
                    <a:pt x="6823" y="3642"/>
                  </a:lnTo>
                  <a:lnTo>
                    <a:pt x="6765" y="3638"/>
                  </a:lnTo>
                  <a:lnTo>
                    <a:pt x="6723" y="3542"/>
                  </a:lnTo>
                  <a:lnTo>
                    <a:pt x="6601" y="3509"/>
                  </a:lnTo>
                  <a:lnTo>
                    <a:pt x="6589" y="3446"/>
                  </a:lnTo>
                  <a:lnTo>
                    <a:pt x="6492" y="3462"/>
                  </a:lnTo>
                  <a:lnTo>
                    <a:pt x="6411" y="3464"/>
                  </a:lnTo>
                  <a:lnTo>
                    <a:pt x="6342" y="3398"/>
                  </a:lnTo>
                  <a:lnTo>
                    <a:pt x="6267" y="3351"/>
                  </a:lnTo>
                  <a:lnTo>
                    <a:pt x="6210" y="3422"/>
                  </a:lnTo>
                  <a:lnTo>
                    <a:pt x="6151" y="3387"/>
                  </a:lnTo>
                  <a:lnTo>
                    <a:pt x="6100" y="3338"/>
                  </a:lnTo>
                  <a:lnTo>
                    <a:pt x="6009" y="3329"/>
                  </a:lnTo>
                  <a:lnTo>
                    <a:pt x="6027" y="3272"/>
                  </a:lnTo>
                  <a:lnTo>
                    <a:pt x="5983" y="3186"/>
                  </a:lnTo>
                  <a:lnTo>
                    <a:pt x="5974" y="3096"/>
                  </a:lnTo>
                  <a:lnTo>
                    <a:pt x="5916" y="3077"/>
                  </a:lnTo>
                  <a:lnTo>
                    <a:pt x="5851" y="3161"/>
                  </a:lnTo>
                  <a:lnTo>
                    <a:pt x="5751" y="3194"/>
                  </a:lnTo>
                  <a:lnTo>
                    <a:pt x="5688" y="3128"/>
                  </a:lnTo>
                  <a:lnTo>
                    <a:pt x="5679" y="3080"/>
                  </a:lnTo>
                  <a:lnTo>
                    <a:pt x="5605" y="3057"/>
                  </a:lnTo>
                  <a:lnTo>
                    <a:pt x="5544" y="3054"/>
                  </a:lnTo>
                  <a:lnTo>
                    <a:pt x="5433" y="2978"/>
                  </a:lnTo>
                  <a:lnTo>
                    <a:pt x="5397" y="2924"/>
                  </a:lnTo>
                  <a:lnTo>
                    <a:pt x="5323" y="2862"/>
                  </a:lnTo>
                  <a:lnTo>
                    <a:pt x="5319" y="2768"/>
                  </a:lnTo>
                  <a:lnTo>
                    <a:pt x="5155" y="2708"/>
                  </a:lnTo>
                  <a:lnTo>
                    <a:pt x="5175" y="2633"/>
                  </a:lnTo>
                  <a:lnTo>
                    <a:pt x="5164" y="2585"/>
                  </a:lnTo>
                  <a:lnTo>
                    <a:pt x="5056" y="2535"/>
                  </a:lnTo>
                  <a:lnTo>
                    <a:pt x="4911" y="2544"/>
                  </a:lnTo>
                  <a:lnTo>
                    <a:pt x="4879" y="2450"/>
                  </a:lnTo>
                  <a:lnTo>
                    <a:pt x="4984" y="2424"/>
                  </a:lnTo>
                  <a:lnTo>
                    <a:pt x="5064" y="2330"/>
                  </a:lnTo>
                  <a:lnTo>
                    <a:pt x="5035" y="2241"/>
                  </a:lnTo>
                  <a:lnTo>
                    <a:pt x="4963" y="2153"/>
                  </a:lnTo>
                  <a:lnTo>
                    <a:pt x="4915" y="2175"/>
                  </a:lnTo>
                  <a:lnTo>
                    <a:pt x="4902" y="2069"/>
                  </a:lnTo>
                  <a:lnTo>
                    <a:pt x="4941" y="1946"/>
                  </a:lnTo>
                  <a:lnTo>
                    <a:pt x="5017" y="1902"/>
                  </a:lnTo>
                  <a:lnTo>
                    <a:pt x="4990" y="1778"/>
                  </a:lnTo>
                  <a:lnTo>
                    <a:pt x="4981" y="1602"/>
                  </a:lnTo>
                  <a:lnTo>
                    <a:pt x="5023" y="1542"/>
                  </a:lnTo>
                  <a:lnTo>
                    <a:pt x="5040" y="1478"/>
                  </a:lnTo>
                  <a:lnTo>
                    <a:pt x="4954" y="1431"/>
                  </a:lnTo>
                  <a:lnTo>
                    <a:pt x="4921" y="1562"/>
                  </a:lnTo>
                  <a:lnTo>
                    <a:pt x="4822" y="1571"/>
                  </a:lnTo>
                  <a:lnTo>
                    <a:pt x="4764" y="1580"/>
                  </a:lnTo>
                  <a:lnTo>
                    <a:pt x="4714" y="1529"/>
                  </a:lnTo>
                  <a:lnTo>
                    <a:pt x="4683" y="1421"/>
                  </a:lnTo>
                  <a:lnTo>
                    <a:pt x="4599" y="1400"/>
                  </a:lnTo>
                  <a:lnTo>
                    <a:pt x="4586" y="1333"/>
                  </a:lnTo>
                  <a:lnTo>
                    <a:pt x="4611" y="1291"/>
                  </a:lnTo>
                  <a:lnTo>
                    <a:pt x="4515" y="1173"/>
                  </a:lnTo>
                  <a:lnTo>
                    <a:pt x="4413" y="1133"/>
                  </a:lnTo>
                  <a:cubicBezTo>
                    <a:pt x="4413" y="1109"/>
                    <a:pt x="4413" y="1085"/>
                    <a:pt x="4413" y="1062"/>
                  </a:cubicBezTo>
                  <a:lnTo>
                    <a:pt x="4385" y="994"/>
                  </a:lnTo>
                  <a:lnTo>
                    <a:pt x="4267" y="1063"/>
                  </a:lnTo>
                  <a:lnTo>
                    <a:pt x="4210" y="1030"/>
                  </a:lnTo>
                  <a:lnTo>
                    <a:pt x="4206" y="949"/>
                  </a:lnTo>
                  <a:lnTo>
                    <a:pt x="4181" y="887"/>
                  </a:lnTo>
                  <a:lnTo>
                    <a:pt x="4122" y="774"/>
                  </a:lnTo>
                  <a:lnTo>
                    <a:pt x="4063" y="777"/>
                  </a:lnTo>
                  <a:lnTo>
                    <a:pt x="3998" y="801"/>
                  </a:lnTo>
                  <a:lnTo>
                    <a:pt x="3938" y="786"/>
                  </a:lnTo>
                  <a:lnTo>
                    <a:pt x="3905" y="772"/>
                  </a:lnTo>
                  <a:lnTo>
                    <a:pt x="3853" y="700"/>
                  </a:lnTo>
                  <a:lnTo>
                    <a:pt x="3842" y="646"/>
                  </a:lnTo>
                  <a:lnTo>
                    <a:pt x="3800" y="564"/>
                  </a:lnTo>
                  <a:lnTo>
                    <a:pt x="3811" y="503"/>
                  </a:lnTo>
                  <a:lnTo>
                    <a:pt x="3757" y="455"/>
                  </a:lnTo>
                  <a:lnTo>
                    <a:pt x="3726" y="404"/>
                  </a:lnTo>
                  <a:lnTo>
                    <a:pt x="3680" y="381"/>
                  </a:lnTo>
                  <a:lnTo>
                    <a:pt x="3647" y="342"/>
                  </a:lnTo>
                  <a:lnTo>
                    <a:pt x="3610" y="302"/>
                  </a:lnTo>
                  <a:lnTo>
                    <a:pt x="3654" y="269"/>
                  </a:lnTo>
                  <a:lnTo>
                    <a:pt x="3570" y="231"/>
                  </a:lnTo>
                  <a:lnTo>
                    <a:pt x="3499" y="188"/>
                  </a:lnTo>
                  <a:lnTo>
                    <a:pt x="3468" y="156"/>
                  </a:lnTo>
                  <a:lnTo>
                    <a:pt x="3441" y="131"/>
                  </a:lnTo>
                  <a:lnTo>
                    <a:pt x="3387" y="101"/>
                  </a:lnTo>
                  <a:lnTo>
                    <a:pt x="3292" y="167"/>
                  </a:lnTo>
                  <a:lnTo>
                    <a:pt x="3232" y="119"/>
                  </a:lnTo>
                  <a:lnTo>
                    <a:pt x="3221" y="32"/>
                  </a:lnTo>
                  <a:lnTo>
                    <a:pt x="3130" y="78"/>
                  </a:lnTo>
                  <a:lnTo>
                    <a:pt x="3107" y="154"/>
                  </a:lnTo>
                  <a:lnTo>
                    <a:pt x="3030" y="142"/>
                  </a:lnTo>
                  <a:lnTo>
                    <a:pt x="2974" y="48"/>
                  </a:lnTo>
                  <a:lnTo>
                    <a:pt x="2852" y="46"/>
                  </a:lnTo>
                  <a:lnTo>
                    <a:pt x="2741" y="80"/>
                  </a:lnTo>
                  <a:lnTo>
                    <a:pt x="2578" y="148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14">
              <a:extLst>
                <a:ext uri="{FF2B5EF4-FFF2-40B4-BE49-F238E27FC236}">
                  <a16:creationId xmlns:a16="http://schemas.microsoft.com/office/drawing/2014/main" id="{F058E695-67A7-1939-D46E-4FDF808C4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" y="885"/>
              <a:ext cx="1401" cy="1508"/>
            </a:xfrm>
            <a:custGeom>
              <a:avLst/>
              <a:gdLst>
                <a:gd name="T0" fmla="*/ 140909 w 7005"/>
                <a:gd name="T1" fmla="*/ 0 h 7539"/>
                <a:gd name="T2" fmla="*/ 0 w 7005"/>
                <a:gd name="T3" fmla="*/ 396014 h 7539"/>
                <a:gd name="T4" fmla="*/ 287992 w 7005"/>
                <a:gd name="T5" fmla="*/ 52550 h 7539"/>
                <a:gd name="T6" fmla="*/ 140909 w 7005"/>
                <a:gd name="T7" fmla="*/ 0 h 75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05" h="7539">
                  <a:moveTo>
                    <a:pt x="3375" y="2259"/>
                  </a:moveTo>
                  <a:lnTo>
                    <a:pt x="3383" y="2200"/>
                  </a:lnTo>
                  <a:lnTo>
                    <a:pt x="3401" y="2128"/>
                  </a:lnTo>
                  <a:lnTo>
                    <a:pt x="3471" y="2058"/>
                  </a:lnTo>
                  <a:lnTo>
                    <a:pt x="3450" y="2004"/>
                  </a:lnTo>
                  <a:lnTo>
                    <a:pt x="3420" y="1974"/>
                  </a:lnTo>
                  <a:lnTo>
                    <a:pt x="3407" y="1915"/>
                  </a:lnTo>
                  <a:lnTo>
                    <a:pt x="3465" y="1851"/>
                  </a:lnTo>
                  <a:lnTo>
                    <a:pt x="3527" y="1836"/>
                  </a:lnTo>
                  <a:lnTo>
                    <a:pt x="3575" y="1878"/>
                  </a:lnTo>
                  <a:lnTo>
                    <a:pt x="3630" y="1909"/>
                  </a:lnTo>
                  <a:lnTo>
                    <a:pt x="3701" y="1909"/>
                  </a:lnTo>
                  <a:lnTo>
                    <a:pt x="3747" y="1951"/>
                  </a:lnTo>
                  <a:lnTo>
                    <a:pt x="3731" y="2040"/>
                  </a:lnTo>
                  <a:lnTo>
                    <a:pt x="3828" y="2014"/>
                  </a:lnTo>
                  <a:lnTo>
                    <a:pt x="3909" y="1977"/>
                  </a:lnTo>
                  <a:lnTo>
                    <a:pt x="3969" y="2010"/>
                  </a:lnTo>
                  <a:lnTo>
                    <a:pt x="3956" y="2109"/>
                  </a:lnTo>
                  <a:lnTo>
                    <a:pt x="4023" y="2157"/>
                  </a:lnTo>
                  <a:lnTo>
                    <a:pt x="4128" y="2106"/>
                  </a:lnTo>
                  <a:lnTo>
                    <a:pt x="4176" y="2154"/>
                  </a:lnTo>
                  <a:lnTo>
                    <a:pt x="4242" y="2179"/>
                  </a:lnTo>
                  <a:lnTo>
                    <a:pt x="4275" y="2242"/>
                  </a:lnTo>
                  <a:lnTo>
                    <a:pt x="4341" y="2233"/>
                  </a:lnTo>
                  <a:lnTo>
                    <a:pt x="4436" y="2254"/>
                  </a:lnTo>
                  <a:lnTo>
                    <a:pt x="4479" y="2308"/>
                  </a:lnTo>
                  <a:lnTo>
                    <a:pt x="4430" y="2334"/>
                  </a:lnTo>
                  <a:lnTo>
                    <a:pt x="4476" y="2400"/>
                  </a:lnTo>
                  <a:lnTo>
                    <a:pt x="4541" y="2380"/>
                  </a:lnTo>
                  <a:lnTo>
                    <a:pt x="4610" y="2431"/>
                  </a:lnTo>
                  <a:lnTo>
                    <a:pt x="4704" y="2433"/>
                  </a:lnTo>
                  <a:lnTo>
                    <a:pt x="4832" y="2392"/>
                  </a:lnTo>
                  <a:lnTo>
                    <a:pt x="4854" y="2478"/>
                  </a:lnTo>
                  <a:lnTo>
                    <a:pt x="4923" y="2524"/>
                  </a:lnTo>
                  <a:lnTo>
                    <a:pt x="4968" y="2533"/>
                  </a:lnTo>
                  <a:lnTo>
                    <a:pt x="5015" y="2581"/>
                  </a:lnTo>
                  <a:lnTo>
                    <a:pt x="5085" y="2578"/>
                  </a:lnTo>
                  <a:lnTo>
                    <a:pt x="5172" y="2607"/>
                  </a:lnTo>
                  <a:lnTo>
                    <a:pt x="5250" y="2649"/>
                  </a:lnTo>
                  <a:lnTo>
                    <a:pt x="5316" y="2590"/>
                  </a:lnTo>
                  <a:lnTo>
                    <a:pt x="5294" y="2541"/>
                  </a:lnTo>
                  <a:lnTo>
                    <a:pt x="5307" y="2496"/>
                  </a:lnTo>
                  <a:lnTo>
                    <a:pt x="5223" y="2454"/>
                  </a:lnTo>
                  <a:lnTo>
                    <a:pt x="5246" y="2389"/>
                  </a:lnTo>
                  <a:lnTo>
                    <a:pt x="5250" y="2325"/>
                  </a:lnTo>
                  <a:lnTo>
                    <a:pt x="5315" y="2293"/>
                  </a:lnTo>
                  <a:lnTo>
                    <a:pt x="5400" y="2305"/>
                  </a:lnTo>
                  <a:lnTo>
                    <a:pt x="5481" y="2364"/>
                  </a:lnTo>
                  <a:lnTo>
                    <a:pt x="5504" y="2433"/>
                  </a:lnTo>
                  <a:lnTo>
                    <a:pt x="5571" y="2440"/>
                  </a:lnTo>
                  <a:lnTo>
                    <a:pt x="5625" y="2433"/>
                  </a:lnTo>
                  <a:lnTo>
                    <a:pt x="5652" y="2368"/>
                  </a:lnTo>
                  <a:lnTo>
                    <a:pt x="5744" y="2353"/>
                  </a:lnTo>
                  <a:lnTo>
                    <a:pt x="5775" y="2416"/>
                  </a:lnTo>
                  <a:lnTo>
                    <a:pt x="5786" y="2482"/>
                  </a:lnTo>
                  <a:lnTo>
                    <a:pt x="5880" y="2556"/>
                  </a:lnTo>
                  <a:lnTo>
                    <a:pt x="5817" y="2646"/>
                  </a:lnTo>
                  <a:lnTo>
                    <a:pt x="5934" y="2656"/>
                  </a:lnTo>
                  <a:lnTo>
                    <a:pt x="5990" y="2611"/>
                  </a:lnTo>
                  <a:lnTo>
                    <a:pt x="6077" y="2608"/>
                  </a:lnTo>
                  <a:lnTo>
                    <a:pt x="6095" y="2665"/>
                  </a:lnTo>
                  <a:lnTo>
                    <a:pt x="6171" y="2655"/>
                  </a:lnTo>
                  <a:lnTo>
                    <a:pt x="6254" y="2736"/>
                  </a:lnTo>
                  <a:lnTo>
                    <a:pt x="6344" y="2815"/>
                  </a:lnTo>
                  <a:lnTo>
                    <a:pt x="6350" y="2890"/>
                  </a:lnTo>
                  <a:lnTo>
                    <a:pt x="6456" y="2892"/>
                  </a:lnTo>
                  <a:lnTo>
                    <a:pt x="6561" y="2902"/>
                  </a:lnTo>
                  <a:lnTo>
                    <a:pt x="6612" y="2914"/>
                  </a:lnTo>
                  <a:lnTo>
                    <a:pt x="6651" y="2974"/>
                  </a:lnTo>
                  <a:lnTo>
                    <a:pt x="6725" y="2995"/>
                  </a:lnTo>
                  <a:lnTo>
                    <a:pt x="6807" y="2962"/>
                  </a:lnTo>
                  <a:lnTo>
                    <a:pt x="6885" y="3028"/>
                  </a:lnTo>
                  <a:lnTo>
                    <a:pt x="6960" y="3030"/>
                  </a:lnTo>
                  <a:lnTo>
                    <a:pt x="7005" y="3100"/>
                  </a:lnTo>
                  <a:lnTo>
                    <a:pt x="6942" y="3217"/>
                  </a:lnTo>
                  <a:lnTo>
                    <a:pt x="6921" y="3286"/>
                  </a:lnTo>
                  <a:lnTo>
                    <a:pt x="6933" y="3345"/>
                  </a:lnTo>
                  <a:lnTo>
                    <a:pt x="6869" y="3409"/>
                  </a:lnTo>
                  <a:lnTo>
                    <a:pt x="6837" y="3469"/>
                  </a:lnTo>
                  <a:lnTo>
                    <a:pt x="6833" y="3540"/>
                  </a:lnTo>
                  <a:lnTo>
                    <a:pt x="6780" y="3571"/>
                  </a:lnTo>
                  <a:lnTo>
                    <a:pt x="6809" y="3622"/>
                  </a:lnTo>
                  <a:lnTo>
                    <a:pt x="6753" y="3669"/>
                  </a:lnTo>
                  <a:lnTo>
                    <a:pt x="6684" y="3681"/>
                  </a:lnTo>
                  <a:lnTo>
                    <a:pt x="6623" y="3729"/>
                  </a:lnTo>
                  <a:lnTo>
                    <a:pt x="6648" y="3801"/>
                  </a:lnTo>
                  <a:lnTo>
                    <a:pt x="6705" y="3834"/>
                  </a:lnTo>
                  <a:lnTo>
                    <a:pt x="6608" y="3987"/>
                  </a:lnTo>
                  <a:lnTo>
                    <a:pt x="6591" y="4035"/>
                  </a:lnTo>
                  <a:lnTo>
                    <a:pt x="6507" y="4068"/>
                  </a:lnTo>
                  <a:lnTo>
                    <a:pt x="6443" y="4048"/>
                  </a:lnTo>
                  <a:lnTo>
                    <a:pt x="6342" y="4056"/>
                  </a:lnTo>
                  <a:lnTo>
                    <a:pt x="6219" y="4137"/>
                  </a:lnTo>
                  <a:lnTo>
                    <a:pt x="6161" y="4174"/>
                  </a:lnTo>
                  <a:lnTo>
                    <a:pt x="6134" y="4219"/>
                  </a:lnTo>
                  <a:lnTo>
                    <a:pt x="6147" y="4302"/>
                  </a:lnTo>
                  <a:lnTo>
                    <a:pt x="6198" y="4312"/>
                  </a:lnTo>
                  <a:lnTo>
                    <a:pt x="6228" y="4402"/>
                  </a:lnTo>
                  <a:lnTo>
                    <a:pt x="6180" y="4437"/>
                  </a:lnTo>
                  <a:lnTo>
                    <a:pt x="6150" y="4413"/>
                  </a:lnTo>
                  <a:lnTo>
                    <a:pt x="6122" y="4497"/>
                  </a:lnTo>
                  <a:lnTo>
                    <a:pt x="6081" y="4531"/>
                  </a:lnTo>
                  <a:lnTo>
                    <a:pt x="6137" y="4563"/>
                  </a:lnTo>
                  <a:lnTo>
                    <a:pt x="6147" y="4671"/>
                  </a:lnTo>
                  <a:lnTo>
                    <a:pt x="6188" y="4720"/>
                  </a:lnTo>
                  <a:lnTo>
                    <a:pt x="6146" y="4747"/>
                  </a:lnTo>
                  <a:lnTo>
                    <a:pt x="6180" y="4822"/>
                  </a:lnTo>
                  <a:lnTo>
                    <a:pt x="6264" y="4825"/>
                  </a:lnTo>
                  <a:lnTo>
                    <a:pt x="6267" y="4903"/>
                  </a:lnTo>
                  <a:lnTo>
                    <a:pt x="6311" y="4974"/>
                  </a:lnTo>
                  <a:lnTo>
                    <a:pt x="6368" y="4999"/>
                  </a:lnTo>
                  <a:lnTo>
                    <a:pt x="6392" y="5085"/>
                  </a:lnTo>
                  <a:lnTo>
                    <a:pt x="6329" y="5137"/>
                  </a:lnTo>
                  <a:lnTo>
                    <a:pt x="6327" y="5257"/>
                  </a:lnTo>
                  <a:lnTo>
                    <a:pt x="6387" y="5361"/>
                  </a:lnTo>
                  <a:lnTo>
                    <a:pt x="6368" y="5419"/>
                  </a:lnTo>
                  <a:lnTo>
                    <a:pt x="6314" y="5437"/>
                  </a:lnTo>
                  <a:lnTo>
                    <a:pt x="6242" y="5481"/>
                  </a:lnTo>
                  <a:lnTo>
                    <a:pt x="6197" y="5541"/>
                  </a:lnTo>
                  <a:lnTo>
                    <a:pt x="6140" y="5566"/>
                  </a:lnTo>
                  <a:lnTo>
                    <a:pt x="6051" y="5563"/>
                  </a:lnTo>
                  <a:lnTo>
                    <a:pt x="6005" y="5509"/>
                  </a:lnTo>
                  <a:lnTo>
                    <a:pt x="5901" y="5533"/>
                  </a:lnTo>
                  <a:lnTo>
                    <a:pt x="5813" y="5506"/>
                  </a:lnTo>
                  <a:lnTo>
                    <a:pt x="5738" y="5512"/>
                  </a:lnTo>
                  <a:lnTo>
                    <a:pt x="5682" y="5530"/>
                  </a:lnTo>
                  <a:lnTo>
                    <a:pt x="5586" y="5581"/>
                  </a:lnTo>
                  <a:lnTo>
                    <a:pt x="5453" y="5620"/>
                  </a:lnTo>
                  <a:lnTo>
                    <a:pt x="5430" y="5700"/>
                  </a:lnTo>
                  <a:lnTo>
                    <a:pt x="5423" y="5757"/>
                  </a:lnTo>
                  <a:lnTo>
                    <a:pt x="5331" y="5814"/>
                  </a:lnTo>
                  <a:lnTo>
                    <a:pt x="5330" y="5896"/>
                  </a:lnTo>
                  <a:lnTo>
                    <a:pt x="5283" y="5965"/>
                  </a:lnTo>
                  <a:lnTo>
                    <a:pt x="5139" y="6051"/>
                  </a:lnTo>
                  <a:lnTo>
                    <a:pt x="5057" y="6022"/>
                  </a:lnTo>
                  <a:lnTo>
                    <a:pt x="5013" y="5958"/>
                  </a:lnTo>
                  <a:lnTo>
                    <a:pt x="4956" y="5991"/>
                  </a:lnTo>
                  <a:lnTo>
                    <a:pt x="4890" y="5982"/>
                  </a:lnTo>
                  <a:lnTo>
                    <a:pt x="4848" y="5988"/>
                  </a:lnTo>
                  <a:lnTo>
                    <a:pt x="4863" y="6025"/>
                  </a:lnTo>
                  <a:lnTo>
                    <a:pt x="4814" y="6069"/>
                  </a:lnTo>
                  <a:lnTo>
                    <a:pt x="4787" y="6136"/>
                  </a:lnTo>
                  <a:lnTo>
                    <a:pt x="4785" y="6204"/>
                  </a:lnTo>
                  <a:lnTo>
                    <a:pt x="4812" y="6256"/>
                  </a:lnTo>
                  <a:lnTo>
                    <a:pt x="4757" y="6298"/>
                  </a:lnTo>
                  <a:lnTo>
                    <a:pt x="4703" y="6378"/>
                  </a:lnTo>
                  <a:lnTo>
                    <a:pt x="4635" y="6409"/>
                  </a:lnTo>
                  <a:lnTo>
                    <a:pt x="4553" y="6414"/>
                  </a:lnTo>
                  <a:lnTo>
                    <a:pt x="4542" y="6354"/>
                  </a:lnTo>
                  <a:lnTo>
                    <a:pt x="4481" y="6355"/>
                  </a:lnTo>
                  <a:lnTo>
                    <a:pt x="4431" y="6336"/>
                  </a:lnTo>
                  <a:lnTo>
                    <a:pt x="4461" y="6291"/>
                  </a:lnTo>
                  <a:lnTo>
                    <a:pt x="4463" y="6235"/>
                  </a:lnTo>
                  <a:lnTo>
                    <a:pt x="4503" y="6184"/>
                  </a:lnTo>
                  <a:lnTo>
                    <a:pt x="4557" y="6214"/>
                  </a:lnTo>
                  <a:lnTo>
                    <a:pt x="4542" y="6160"/>
                  </a:lnTo>
                  <a:lnTo>
                    <a:pt x="4487" y="6084"/>
                  </a:lnTo>
                  <a:lnTo>
                    <a:pt x="4425" y="5989"/>
                  </a:lnTo>
                  <a:lnTo>
                    <a:pt x="4337" y="6006"/>
                  </a:lnTo>
                  <a:lnTo>
                    <a:pt x="4341" y="6064"/>
                  </a:lnTo>
                  <a:lnTo>
                    <a:pt x="4241" y="6069"/>
                  </a:lnTo>
                  <a:lnTo>
                    <a:pt x="4142" y="6067"/>
                  </a:lnTo>
                  <a:lnTo>
                    <a:pt x="4115" y="6114"/>
                  </a:lnTo>
                  <a:lnTo>
                    <a:pt x="4050" y="6174"/>
                  </a:lnTo>
                  <a:lnTo>
                    <a:pt x="3965" y="6180"/>
                  </a:lnTo>
                  <a:lnTo>
                    <a:pt x="3818" y="6219"/>
                  </a:lnTo>
                  <a:lnTo>
                    <a:pt x="3861" y="6282"/>
                  </a:lnTo>
                  <a:lnTo>
                    <a:pt x="3852" y="6339"/>
                  </a:lnTo>
                  <a:lnTo>
                    <a:pt x="3924" y="6361"/>
                  </a:lnTo>
                  <a:lnTo>
                    <a:pt x="3971" y="6355"/>
                  </a:lnTo>
                  <a:lnTo>
                    <a:pt x="3980" y="6462"/>
                  </a:lnTo>
                  <a:lnTo>
                    <a:pt x="4049" y="6492"/>
                  </a:lnTo>
                  <a:lnTo>
                    <a:pt x="4079" y="6613"/>
                  </a:lnTo>
                  <a:lnTo>
                    <a:pt x="3974" y="6678"/>
                  </a:lnTo>
                  <a:lnTo>
                    <a:pt x="4008" y="6762"/>
                  </a:lnTo>
                  <a:lnTo>
                    <a:pt x="3989" y="6822"/>
                  </a:lnTo>
                  <a:lnTo>
                    <a:pt x="3918" y="6876"/>
                  </a:lnTo>
                  <a:lnTo>
                    <a:pt x="3888" y="6934"/>
                  </a:lnTo>
                  <a:lnTo>
                    <a:pt x="3782" y="6901"/>
                  </a:lnTo>
                  <a:lnTo>
                    <a:pt x="3729" y="7002"/>
                  </a:lnTo>
                  <a:lnTo>
                    <a:pt x="3680" y="7072"/>
                  </a:lnTo>
                  <a:lnTo>
                    <a:pt x="3618" y="7050"/>
                  </a:lnTo>
                  <a:lnTo>
                    <a:pt x="3548" y="7086"/>
                  </a:lnTo>
                  <a:lnTo>
                    <a:pt x="3524" y="7195"/>
                  </a:lnTo>
                  <a:lnTo>
                    <a:pt x="3572" y="7239"/>
                  </a:lnTo>
                  <a:lnTo>
                    <a:pt x="3654" y="7344"/>
                  </a:lnTo>
                  <a:lnTo>
                    <a:pt x="3573" y="7405"/>
                  </a:lnTo>
                  <a:lnTo>
                    <a:pt x="3482" y="7438"/>
                  </a:lnTo>
                  <a:lnTo>
                    <a:pt x="3404" y="7539"/>
                  </a:lnTo>
                  <a:lnTo>
                    <a:pt x="3341" y="7513"/>
                  </a:lnTo>
                  <a:lnTo>
                    <a:pt x="3311" y="7467"/>
                  </a:lnTo>
                  <a:lnTo>
                    <a:pt x="3218" y="7515"/>
                  </a:lnTo>
                  <a:lnTo>
                    <a:pt x="3194" y="7414"/>
                  </a:lnTo>
                  <a:lnTo>
                    <a:pt x="3194" y="7317"/>
                  </a:lnTo>
                  <a:lnTo>
                    <a:pt x="3179" y="7188"/>
                  </a:lnTo>
                  <a:lnTo>
                    <a:pt x="3066" y="7224"/>
                  </a:lnTo>
                  <a:lnTo>
                    <a:pt x="3012" y="7179"/>
                  </a:lnTo>
                  <a:lnTo>
                    <a:pt x="2934" y="7149"/>
                  </a:lnTo>
                  <a:lnTo>
                    <a:pt x="2847" y="7093"/>
                  </a:lnTo>
                  <a:lnTo>
                    <a:pt x="2684" y="7012"/>
                  </a:lnTo>
                  <a:lnTo>
                    <a:pt x="2619" y="7054"/>
                  </a:lnTo>
                  <a:lnTo>
                    <a:pt x="2538" y="7039"/>
                  </a:lnTo>
                  <a:lnTo>
                    <a:pt x="2523" y="6954"/>
                  </a:lnTo>
                  <a:lnTo>
                    <a:pt x="2390" y="7003"/>
                  </a:lnTo>
                  <a:lnTo>
                    <a:pt x="2322" y="7000"/>
                  </a:lnTo>
                  <a:lnTo>
                    <a:pt x="2318" y="6813"/>
                  </a:lnTo>
                  <a:lnTo>
                    <a:pt x="2253" y="6759"/>
                  </a:lnTo>
                  <a:lnTo>
                    <a:pt x="2216" y="6672"/>
                  </a:lnTo>
                  <a:lnTo>
                    <a:pt x="2127" y="6597"/>
                  </a:lnTo>
                  <a:lnTo>
                    <a:pt x="1995" y="6586"/>
                  </a:lnTo>
                  <a:lnTo>
                    <a:pt x="1899" y="6522"/>
                  </a:lnTo>
                  <a:lnTo>
                    <a:pt x="1809" y="6540"/>
                  </a:lnTo>
                  <a:lnTo>
                    <a:pt x="1769" y="6460"/>
                  </a:lnTo>
                  <a:lnTo>
                    <a:pt x="1607" y="6378"/>
                  </a:lnTo>
                  <a:lnTo>
                    <a:pt x="1587" y="6247"/>
                  </a:lnTo>
                  <a:lnTo>
                    <a:pt x="1478" y="6282"/>
                  </a:lnTo>
                  <a:lnTo>
                    <a:pt x="1353" y="6205"/>
                  </a:lnTo>
                  <a:lnTo>
                    <a:pt x="1275" y="6172"/>
                  </a:lnTo>
                  <a:lnTo>
                    <a:pt x="1283" y="6078"/>
                  </a:lnTo>
                  <a:lnTo>
                    <a:pt x="1203" y="5976"/>
                  </a:lnTo>
                  <a:lnTo>
                    <a:pt x="1107" y="5919"/>
                  </a:lnTo>
                  <a:lnTo>
                    <a:pt x="1043" y="5826"/>
                  </a:lnTo>
                  <a:lnTo>
                    <a:pt x="888" y="5737"/>
                  </a:lnTo>
                  <a:lnTo>
                    <a:pt x="813" y="5677"/>
                  </a:lnTo>
                  <a:lnTo>
                    <a:pt x="770" y="5601"/>
                  </a:lnTo>
                  <a:lnTo>
                    <a:pt x="627" y="5538"/>
                  </a:lnTo>
                  <a:lnTo>
                    <a:pt x="536" y="5412"/>
                  </a:lnTo>
                  <a:lnTo>
                    <a:pt x="468" y="5328"/>
                  </a:lnTo>
                  <a:lnTo>
                    <a:pt x="336" y="5280"/>
                  </a:lnTo>
                  <a:lnTo>
                    <a:pt x="198" y="5280"/>
                  </a:lnTo>
                  <a:lnTo>
                    <a:pt x="221" y="5170"/>
                  </a:lnTo>
                  <a:lnTo>
                    <a:pt x="170" y="5050"/>
                  </a:lnTo>
                  <a:lnTo>
                    <a:pt x="261" y="4960"/>
                  </a:lnTo>
                  <a:lnTo>
                    <a:pt x="356" y="4834"/>
                  </a:lnTo>
                  <a:lnTo>
                    <a:pt x="482" y="4821"/>
                  </a:lnTo>
                  <a:lnTo>
                    <a:pt x="635" y="4722"/>
                  </a:lnTo>
                  <a:lnTo>
                    <a:pt x="719" y="4788"/>
                  </a:lnTo>
                  <a:lnTo>
                    <a:pt x="761" y="4852"/>
                  </a:lnTo>
                  <a:lnTo>
                    <a:pt x="831" y="4882"/>
                  </a:lnTo>
                  <a:lnTo>
                    <a:pt x="929" y="4885"/>
                  </a:lnTo>
                  <a:lnTo>
                    <a:pt x="986" y="4804"/>
                  </a:lnTo>
                  <a:lnTo>
                    <a:pt x="929" y="4735"/>
                  </a:lnTo>
                  <a:lnTo>
                    <a:pt x="989" y="4645"/>
                  </a:lnTo>
                  <a:lnTo>
                    <a:pt x="954" y="4579"/>
                  </a:lnTo>
                  <a:lnTo>
                    <a:pt x="966" y="4413"/>
                  </a:lnTo>
                  <a:lnTo>
                    <a:pt x="906" y="4218"/>
                  </a:lnTo>
                  <a:lnTo>
                    <a:pt x="809" y="4113"/>
                  </a:lnTo>
                  <a:lnTo>
                    <a:pt x="692" y="4078"/>
                  </a:lnTo>
                  <a:lnTo>
                    <a:pt x="543" y="4018"/>
                  </a:lnTo>
                  <a:lnTo>
                    <a:pt x="453" y="3922"/>
                  </a:lnTo>
                  <a:lnTo>
                    <a:pt x="399" y="3789"/>
                  </a:lnTo>
                  <a:lnTo>
                    <a:pt x="401" y="3633"/>
                  </a:lnTo>
                  <a:lnTo>
                    <a:pt x="342" y="3487"/>
                  </a:lnTo>
                  <a:lnTo>
                    <a:pt x="240" y="3334"/>
                  </a:lnTo>
                  <a:lnTo>
                    <a:pt x="296" y="3292"/>
                  </a:lnTo>
                  <a:lnTo>
                    <a:pt x="581" y="3403"/>
                  </a:lnTo>
                  <a:lnTo>
                    <a:pt x="678" y="3478"/>
                  </a:lnTo>
                  <a:lnTo>
                    <a:pt x="774" y="3460"/>
                  </a:lnTo>
                  <a:lnTo>
                    <a:pt x="914" y="3495"/>
                  </a:lnTo>
                  <a:lnTo>
                    <a:pt x="1043" y="3501"/>
                  </a:lnTo>
                  <a:lnTo>
                    <a:pt x="1128" y="3387"/>
                  </a:lnTo>
                  <a:lnTo>
                    <a:pt x="1353" y="3217"/>
                  </a:lnTo>
                  <a:lnTo>
                    <a:pt x="1262" y="3157"/>
                  </a:lnTo>
                  <a:lnTo>
                    <a:pt x="1146" y="3166"/>
                  </a:lnTo>
                  <a:lnTo>
                    <a:pt x="1047" y="3031"/>
                  </a:lnTo>
                  <a:lnTo>
                    <a:pt x="995" y="2959"/>
                  </a:lnTo>
                  <a:lnTo>
                    <a:pt x="942" y="2937"/>
                  </a:lnTo>
                  <a:lnTo>
                    <a:pt x="980" y="2875"/>
                  </a:lnTo>
                  <a:lnTo>
                    <a:pt x="954" y="2829"/>
                  </a:lnTo>
                  <a:lnTo>
                    <a:pt x="885" y="2895"/>
                  </a:lnTo>
                  <a:lnTo>
                    <a:pt x="822" y="2901"/>
                  </a:lnTo>
                  <a:lnTo>
                    <a:pt x="780" y="2781"/>
                  </a:lnTo>
                  <a:lnTo>
                    <a:pt x="668" y="2710"/>
                  </a:lnTo>
                  <a:lnTo>
                    <a:pt x="671" y="2640"/>
                  </a:lnTo>
                  <a:lnTo>
                    <a:pt x="558" y="2425"/>
                  </a:lnTo>
                  <a:lnTo>
                    <a:pt x="441" y="2376"/>
                  </a:lnTo>
                  <a:lnTo>
                    <a:pt x="387" y="2424"/>
                  </a:lnTo>
                  <a:lnTo>
                    <a:pt x="312" y="2448"/>
                  </a:lnTo>
                  <a:lnTo>
                    <a:pt x="266" y="2340"/>
                  </a:lnTo>
                  <a:lnTo>
                    <a:pt x="156" y="2364"/>
                  </a:lnTo>
                  <a:lnTo>
                    <a:pt x="131" y="2289"/>
                  </a:lnTo>
                  <a:lnTo>
                    <a:pt x="74" y="2223"/>
                  </a:lnTo>
                  <a:lnTo>
                    <a:pt x="66" y="2169"/>
                  </a:lnTo>
                  <a:lnTo>
                    <a:pt x="35" y="2088"/>
                  </a:lnTo>
                  <a:lnTo>
                    <a:pt x="0" y="1933"/>
                  </a:lnTo>
                  <a:lnTo>
                    <a:pt x="110" y="1878"/>
                  </a:lnTo>
                  <a:lnTo>
                    <a:pt x="120" y="1770"/>
                  </a:lnTo>
                  <a:lnTo>
                    <a:pt x="83" y="1647"/>
                  </a:lnTo>
                  <a:lnTo>
                    <a:pt x="62" y="1519"/>
                  </a:lnTo>
                  <a:lnTo>
                    <a:pt x="159" y="1485"/>
                  </a:lnTo>
                  <a:lnTo>
                    <a:pt x="243" y="1372"/>
                  </a:lnTo>
                  <a:lnTo>
                    <a:pt x="183" y="1348"/>
                  </a:lnTo>
                  <a:lnTo>
                    <a:pt x="242" y="1266"/>
                  </a:lnTo>
                  <a:lnTo>
                    <a:pt x="333" y="1243"/>
                  </a:lnTo>
                  <a:lnTo>
                    <a:pt x="306" y="1152"/>
                  </a:lnTo>
                  <a:lnTo>
                    <a:pt x="381" y="1131"/>
                  </a:lnTo>
                  <a:lnTo>
                    <a:pt x="413" y="975"/>
                  </a:lnTo>
                  <a:lnTo>
                    <a:pt x="609" y="745"/>
                  </a:lnTo>
                  <a:lnTo>
                    <a:pt x="569" y="609"/>
                  </a:lnTo>
                  <a:lnTo>
                    <a:pt x="626" y="559"/>
                  </a:lnTo>
                  <a:lnTo>
                    <a:pt x="618" y="432"/>
                  </a:lnTo>
                  <a:lnTo>
                    <a:pt x="726" y="309"/>
                  </a:lnTo>
                  <a:lnTo>
                    <a:pt x="665" y="312"/>
                  </a:lnTo>
                  <a:lnTo>
                    <a:pt x="689" y="237"/>
                  </a:lnTo>
                  <a:lnTo>
                    <a:pt x="674" y="181"/>
                  </a:lnTo>
                  <a:lnTo>
                    <a:pt x="575" y="157"/>
                  </a:lnTo>
                  <a:lnTo>
                    <a:pt x="605" y="78"/>
                  </a:lnTo>
                  <a:lnTo>
                    <a:pt x="692" y="123"/>
                  </a:lnTo>
                  <a:lnTo>
                    <a:pt x="767" y="69"/>
                  </a:lnTo>
                  <a:lnTo>
                    <a:pt x="839" y="118"/>
                  </a:lnTo>
                  <a:lnTo>
                    <a:pt x="834" y="0"/>
                  </a:lnTo>
                  <a:lnTo>
                    <a:pt x="927" y="24"/>
                  </a:lnTo>
                  <a:lnTo>
                    <a:pt x="948" y="97"/>
                  </a:lnTo>
                  <a:lnTo>
                    <a:pt x="987" y="151"/>
                  </a:lnTo>
                  <a:lnTo>
                    <a:pt x="1077" y="63"/>
                  </a:lnTo>
                  <a:lnTo>
                    <a:pt x="1154" y="133"/>
                  </a:lnTo>
                  <a:lnTo>
                    <a:pt x="1229" y="144"/>
                  </a:lnTo>
                  <a:lnTo>
                    <a:pt x="1319" y="90"/>
                  </a:lnTo>
                  <a:lnTo>
                    <a:pt x="1442" y="96"/>
                  </a:lnTo>
                  <a:lnTo>
                    <a:pt x="1541" y="103"/>
                  </a:lnTo>
                  <a:lnTo>
                    <a:pt x="1656" y="168"/>
                  </a:lnTo>
                  <a:lnTo>
                    <a:pt x="1536" y="372"/>
                  </a:lnTo>
                  <a:lnTo>
                    <a:pt x="1487" y="516"/>
                  </a:lnTo>
                  <a:lnTo>
                    <a:pt x="1494" y="636"/>
                  </a:lnTo>
                  <a:lnTo>
                    <a:pt x="1547" y="726"/>
                  </a:lnTo>
                  <a:lnTo>
                    <a:pt x="1664" y="738"/>
                  </a:lnTo>
                  <a:lnTo>
                    <a:pt x="1766" y="706"/>
                  </a:lnTo>
                  <a:lnTo>
                    <a:pt x="1964" y="876"/>
                  </a:lnTo>
                  <a:lnTo>
                    <a:pt x="2061" y="901"/>
                  </a:lnTo>
                  <a:lnTo>
                    <a:pt x="2169" y="900"/>
                  </a:lnTo>
                  <a:lnTo>
                    <a:pt x="2262" y="925"/>
                  </a:lnTo>
                  <a:lnTo>
                    <a:pt x="2277" y="972"/>
                  </a:lnTo>
                  <a:lnTo>
                    <a:pt x="2222" y="1012"/>
                  </a:lnTo>
                  <a:lnTo>
                    <a:pt x="2124" y="1027"/>
                  </a:lnTo>
                  <a:lnTo>
                    <a:pt x="2072" y="1054"/>
                  </a:lnTo>
                  <a:lnTo>
                    <a:pt x="2070" y="1113"/>
                  </a:lnTo>
                  <a:lnTo>
                    <a:pt x="2150" y="1156"/>
                  </a:lnTo>
                  <a:lnTo>
                    <a:pt x="2270" y="1095"/>
                  </a:lnTo>
                  <a:lnTo>
                    <a:pt x="2307" y="1203"/>
                  </a:lnTo>
                  <a:lnTo>
                    <a:pt x="2295" y="1309"/>
                  </a:lnTo>
                  <a:lnTo>
                    <a:pt x="2301" y="1410"/>
                  </a:lnTo>
                  <a:lnTo>
                    <a:pt x="2498" y="1522"/>
                  </a:lnTo>
                  <a:lnTo>
                    <a:pt x="2543" y="1465"/>
                  </a:lnTo>
                  <a:lnTo>
                    <a:pt x="2604" y="1449"/>
                  </a:lnTo>
                  <a:lnTo>
                    <a:pt x="2675" y="1518"/>
                  </a:lnTo>
                  <a:lnTo>
                    <a:pt x="2696" y="1576"/>
                  </a:lnTo>
                  <a:lnTo>
                    <a:pt x="2826" y="1399"/>
                  </a:lnTo>
                  <a:lnTo>
                    <a:pt x="2864" y="1459"/>
                  </a:lnTo>
                  <a:lnTo>
                    <a:pt x="2882" y="1576"/>
                  </a:lnTo>
                  <a:lnTo>
                    <a:pt x="2948" y="1614"/>
                  </a:lnTo>
                  <a:lnTo>
                    <a:pt x="2954" y="1713"/>
                  </a:lnTo>
                  <a:lnTo>
                    <a:pt x="2915" y="1765"/>
                  </a:lnTo>
                  <a:lnTo>
                    <a:pt x="2957" y="1866"/>
                  </a:lnTo>
                  <a:lnTo>
                    <a:pt x="2919" y="1927"/>
                  </a:lnTo>
                  <a:lnTo>
                    <a:pt x="2865" y="1981"/>
                  </a:lnTo>
                  <a:lnTo>
                    <a:pt x="2865" y="2047"/>
                  </a:lnTo>
                  <a:lnTo>
                    <a:pt x="2882" y="2098"/>
                  </a:lnTo>
                  <a:lnTo>
                    <a:pt x="2832" y="2181"/>
                  </a:lnTo>
                  <a:lnTo>
                    <a:pt x="2903" y="2266"/>
                  </a:lnTo>
                  <a:lnTo>
                    <a:pt x="2954" y="2356"/>
                  </a:lnTo>
                  <a:lnTo>
                    <a:pt x="3027" y="2403"/>
                  </a:lnTo>
                  <a:lnTo>
                    <a:pt x="3077" y="2461"/>
                  </a:lnTo>
                  <a:lnTo>
                    <a:pt x="3122" y="2382"/>
                  </a:lnTo>
                  <a:lnTo>
                    <a:pt x="3171" y="2419"/>
                  </a:lnTo>
                  <a:lnTo>
                    <a:pt x="3236" y="2344"/>
                  </a:lnTo>
                  <a:lnTo>
                    <a:pt x="3258" y="2280"/>
                  </a:lnTo>
                  <a:lnTo>
                    <a:pt x="3375" y="2259"/>
                  </a:lnTo>
                  <a:close/>
                </a:path>
              </a:pathLst>
            </a:custGeom>
            <a:solidFill>
              <a:srgbClr val="1E3148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任意多边形 17">
              <a:extLst>
                <a:ext uri="{FF2B5EF4-FFF2-40B4-BE49-F238E27FC236}">
                  <a16:creationId xmlns:a16="http://schemas.microsoft.com/office/drawing/2014/main" id="{46BCF834-CF7C-AFCE-1558-28FBFDC0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971"/>
              <a:ext cx="1154" cy="1848"/>
            </a:xfrm>
            <a:custGeom>
              <a:avLst/>
              <a:gdLst>
                <a:gd name="T0" fmla="*/ 140909 w 5771"/>
                <a:gd name="T1" fmla="*/ 0 h 9240"/>
                <a:gd name="T2" fmla="*/ 0 w 5771"/>
                <a:gd name="T3" fmla="*/ 396014 h 9240"/>
                <a:gd name="T4" fmla="*/ 287992 w 5771"/>
                <a:gd name="T5" fmla="*/ 52550 h 9240"/>
                <a:gd name="T6" fmla="*/ 140909 w 5771"/>
                <a:gd name="T7" fmla="*/ 0 h 9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71" h="9240">
                  <a:moveTo>
                    <a:pt x="1560" y="0"/>
                  </a:moveTo>
                  <a:lnTo>
                    <a:pt x="1500" y="22"/>
                  </a:lnTo>
                  <a:lnTo>
                    <a:pt x="1466" y="90"/>
                  </a:lnTo>
                  <a:lnTo>
                    <a:pt x="1392" y="127"/>
                  </a:lnTo>
                  <a:lnTo>
                    <a:pt x="1323" y="135"/>
                  </a:lnTo>
                  <a:lnTo>
                    <a:pt x="1242" y="156"/>
                  </a:lnTo>
                  <a:lnTo>
                    <a:pt x="1131" y="207"/>
                  </a:lnTo>
                  <a:lnTo>
                    <a:pt x="1025" y="357"/>
                  </a:lnTo>
                  <a:lnTo>
                    <a:pt x="960" y="348"/>
                  </a:lnTo>
                  <a:lnTo>
                    <a:pt x="888" y="361"/>
                  </a:lnTo>
                  <a:lnTo>
                    <a:pt x="840" y="420"/>
                  </a:lnTo>
                  <a:lnTo>
                    <a:pt x="762" y="444"/>
                  </a:lnTo>
                  <a:lnTo>
                    <a:pt x="711" y="418"/>
                  </a:lnTo>
                  <a:lnTo>
                    <a:pt x="671" y="388"/>
                  </a:lnTo>
                  <a:lnTo>
                    <a:pt x="638" y="420"/>
                  </a:lnTo>
                  <a:lnTo>
                    <a:pt x="564" y="451"/>
                  </a:lnTo>
                  <a:lnTo>
                    <a:pt x="519" y="481"/>
                  </a:lnTo>
                  <a:lnTo>
                    <a:pt x="506" y="519"/>
                  </a:lnTo>
                  <a:lnTo>
                    <a:pt x="462" y="552"/>
                  </a:lnTo>
                  <a:lnTo>
                    <a:pt x="392" y="579"/>
                  </a:lnTo>
                  <a:lnTo>
                    <a:pt x="350" y="606"/>
                  </a:lnTo>
                  <a:lnTo>
                    <a:pt x="281" y="636"/>
                  </a:lnTo>
                  <a:lnTo>
                    <a:pt x="210" y="636"/>
                  </a:lnTo>
                  <a:lnTo>
                    <a:pt x="149" y="648"/>
                  </a:lnTo>
                  <a:lnTo>
                    <a:pt x="98" y="645"/>
                  </a:lnTo>
                  <a:lnTo>
                    <a:pt x="119" y="730"/>
                  </a:lnTo>
                  <a:lnTo>
                    <a:pt x="128" y="808"/>
                  </a:lnTo>
                  <a:lnTo>
                    <a:pt x="189" y="838"/>
                  </a:lnTo>
                  <a:lnTo>
                    <a:pt x="198" y="891"/>
                  </a:lnTo>
                  <a:lnTo>
                    <a:pt x="114" y="930"/>
                  </a:lnTo>
                  <a:lnTo>
                    <a:pt x="63" y="973"/>
                  </a:lnTo>
                  <a:lnTo>
                    <a:pt x="42" y="1015"/>
                  </a:lnTo>
                  <a:lnTo>
                    <a:pt x="80" y="1146"/>
                  </a:lnTo>
                  <a:lnTo>
                    <a:pt x="162" y="1150"/>
                  </a:lnTo>
                  <a:lnTo>
                    <a:pt x="296" y="1348"/>
                  </a:lnTo>
                  <a:lnTo>
                    <a:pt x="210" y="1428"/>
                  </a:lnTo>
                  <a:lnTo>
                    <a:pt x="140" y="1386"/>
                  </a:lnTo>
                  <a:lnTo>
                    <a:pt x="72" y="1393"/>
                  </a:lnTo>
                  <a:lnTo>
                    <a:pt x="45" y="1479"/>
                  </a:lnTo>
                  <a:lnTo>
                    <a:pt x="0" y="1539"/>
                  </a:lnTo>
                  <a:lnTo>
                    <a:pt x="26" y="1617"/>
                  </a:lnTo>
                  <a:lnTo>
                    <a:pt x="72" y="1644"/>
                  </a:lnTo>
                  <a:lnTo>
                    <a:pt x="122" y="1630"/>
                  </a:lnTo>
                  <a:lnTo>
                    <a:pt x="141" y="1677"/>
                  </a:lnTo>
                  <a:lnTo>
                    <a:pt x="96" y="1722"/>
                  </a:lnTo>
                  <a:lnTo>
                    <a:pt x="108" y="1813"/>
                  </a:lnTo>
                  <a:lnTo>
                    <a:pt x="203" y="1834"/>
                  </a:lnTo>
                  <a:lnTo>
                    <a:pt x="246" y="1888"/>
                  </a:lnTo>
                  <a:lnTo>
                    <a:pt x="197" y="1914"/>
                  </a:lnTo>
                  <a:lnTo>
                    <a:pt x="243" y="1980"/>
                  </a:lnTo>
                  <a:lnTo>
                    <a:pt x="308" y="1960"/>
                  </a:lnTo>
                  <a:lnTo>
                    <a:pt x="377" y="2011"/>
                  </a:lnTo>
                  <a:lnTo>
                    <a:pt x="471" y="2013"/>
                  </a:lnTo>
                  <a:lnTo>
                    <a:pt x="599" y="1972"/>
                  </a:lnTo>
                  <a:lnTo>
                    <a:pt x="621" y="2058"/>
                  </a:lnTo>
                  <a:lnTo>
                    <a:pt x="690" y="2104"/>
                  </a:lnTo>
                  <a:lnTo>
                    <a:pt x="735" y="2113"/>
                  </a:lnTo>
                  <a:lnTo>
                    <a:pt x="782" y="2161"/>
                  </a:lnTo>
                  <a:lnTo>
                    <a:pt x="852" y="2158"/>
                  </a:lnTo>
                  <a:lnTo>
                    <a:pt x="939" y="2187"/>
                  </a:lnTo>
                  <a:lnTo>
                    <a:pt x="1017" y="2229"/>
                  </a:lnTo>
                  <a:lnTo>
                    <a:pt x="1083" y="2170"/>
                  </a:lnTo>
                  <a:lnTo>
                    <a:pt x="1061" y="2121"/>
                  </a:lnTo>
                  <a:lnTo>
                    <a:pt x="1074" y="2076"/>
                  </a:lnTo>
                  <a:lnTo>
                    <a:pt x="990" y="2034"/>
                  </a:lnTo>
                  <a:lnTo>
                    <a:pt x="1013" y="1969"/>
                  </a:lnTo>
                  <a:lnTo>
                    <a:pt x="1017" y="1905"/>
                  </a:lnTo>
                  <a:lnTo>
                    <a:pt x="1082" y="1873"/>
                  </a:lnTo>
                  <a:lnTo>
                    <a:pt x="1167" y="1885"/>
                  </a:lnTo>
                  <a:lnTo>
                    <a:pt x="1248" y="1944"/>
                  </a:lnTo>
                  <a:lnTo>
                    <a:pt x="1271" y="2013"/>
                  </a:lnTo>
                  <a:lnTo>
                    <a:pt x="1338" y="2020"/>
                  </a:lnTo>
                  <a:lnTo>
                    <a:pt x="1392" y="2013"/>
                  </a:lnTo>
                  <a:lnTo>
                    <a:pt x="1419" y="1948"/>
                  </a:lnTo>
                  <a:lnTo>
                    <a:pt x="1511" y="1933"/>
                  </a:lnTo>
                  <a:lnTo>
                    <a:pt x="1542" y="1996"/>
                  </a:lnTo>
                  <a:lnTo>
                    <a:pt x="1553" y="2062"/>
                  </a:lnTo>
                  <a:lnTo>
                    <a:pt x="1647" y="2136"/>
                  </a:lnTo>
                  <a:lnTo>
                    <a:pt x="1584" y="2226"/>
                  </a:lnTo>
                  <a:lnTo>
                    <a:pt x="1701" y="2236"/>
                  </a:lnTo>
                  <a:lnTo>
                    <a:pt x="1757" y="2191"/>
                  </a:lnTo>
                  <a:lnTo>
                    <a:pt x="1844" y="2188"/>
                  </a:lnTo>
                  <a:lnTo>
                    <a:pt x="1862" y="2245"/>
                  </a:lnTo>
                  <a:lnTo>
                    <a:pt x="1938" y="2235"/>
                  </a:lnTo>
                  <a:lnTo>
                    <a:pt x="2021" y="2316"/>
                  </a:lnTo>
                  <a:lnTo>
                    <a:pt x="2111" y="2395"/>
                  </a:lnTo>
                  <a:lnTo>
                    <a:pt x="2117" y="2470"/>
                  </a:lnTo>
                  <a:lnTo>
                    <a:pt x="2223" y="2472"/>
                  </a:lnTo>
                  <a:lnTo>
                    <a:pt x="2328" y="2482"/>
                  </a:lnTo>
                  <a:lnTo>
                    <a:pt x="2379" y="2494"/>
                  </a:lnTo>
                  <a:lnTo>
                    <a:pt x="2418" y="2554"/>
                  </a:lnTo>
                  <a:lnTo>
                    <a:pt x="2492" y="2575"/>
                  </a:lnTo>
                  <a:lnTo>
                    <a:pt x="2574" y="2542"/>
                  </a:lnTo>
                  <a:lnTo>
                    <a:pt x="2652" y="2608"/>
                  </a:lnTo>
                  <a:lnTo>
                    <a:pt x="2727" y="2610"/>
                  </a:lnTo>
                  <a:lnTo>
                    <a:pt x="2772" y="2680"/>
                  </a:lnTo>
                  <a:lnTo>
                    <a:pt x="2709" y="2797"/>
                  </a:lnTo>
                  <a:lnTo>
                    <a:pt x="2688" y="2866"/>
                  </a:lnTo>
                  <a:lnTo>
                    <a:pt x="2700" y="2925"/>
                  </a:lnTo>
                  <a:lnTo>
                    <a:pt x="2636" y="2989"/>
                  </a:lnTo>
                  <a:lnTo>
                    <a:pt x="2604" y="3049"/>
                  </a:lnTo>
                  <a:lnTo>
                    <a:pt x="2600" y="3120"/>
                  </a:lnTo>
                  <a:lnTo>
                    <a:pt x="2547" y="3151"/>
                  </a:lnTo>
                  <a:lnTo>
                    <a:pt x="2576" y="3202"/>
                  </a:lnTo>
                  <a:lnTo>
                    <a:pt x="2520" y="3249"/>
                  </a:lnTo>
                  <a:lnTo>
                    <a:pt x="2451" y="3261"/>
                  </a:lnTo>
                  <a:lnTo>
                    <a:pt x="2390" y="3309"/>
                  </a:lnTo>
                  <a:lnTo>
                    <a:pt x="2415" y="3381"/>
                  </a:lnTo>
                  <a:lnTo>
                    <a:pt x="2472" y="3414"/>
                  </a:lnTo>
                  <a:lnTo>
                    <a:pt x="2375" y="3567"/>
                  </a:lnTo>
                  <a:lnTo>
                    <a:pt x="2358" y="3615"/>
                  </a:lnTo>
                  <a:lnTo>
                    <a:pt x="2274" y="3648"/>
                  </a:lnTo>
                  <a:lnTo>
                    <a:pt x="2210" y="3628"/>
                  </a:lnTo>
                  <a:lnTo>
                    <a:pt x="2109" y="3636"/>
                  </a:lnTo>
                  <a:lnTo>
                    <a:pt x="1986" y="3717"/>
                  </a:lnTo>
                  <a:lnTo>
                    <a:pt x="1928" y="3754"/>
                  </a:lnTo>
                  <a:lnTo>
                    <a:pt x="1901" y="3799"/>
                  </a:lnTo>
                  <a:lnTo>
                    <a:pt x="1914" y="3882"/>
                  </a:lnTo>
                  <a:lnTo>
                    <a:pt x="1965" y="3892"/>
                  </a:lnTo>
                  <a:lnTo>
                    <a:pt x="1995" y="3982"/>
                  </a:lnTo>
                  <a:lnTo>
                    <a:pt x="1947" y="4017"/>
                  </a:lnTo>
                  <a:lnTo>
                    <a:pt x="1917" y="3993"/>
                  </a:lnTo>
                  <a:lnTo>
                    <a:pt x="1889" y="4077"/>
                  </a:lnTo>
                  <a:lnTo>
                    <a:pt x="1848" y="4111"/>
                  </a:lnTo>
                  <a:lnTo>
                    <a:pt x="1904" y="4143"/>
                  </a:lnTo>
                  <a:lnTo>
                    <a:pt x="1914" y="4251"/>
                  </a:lnTo>
                  <a:lnTo>
                    <a:pt x="1955" y="4300"/>
                  </a:lnTo>
                  <a:lnTo>
                    <a:pt x="1913" y="4327"/>
                  </a:lnTo>
                  <a:lnTo>
                    <a:pt x="1947" y="4402"/>
                  </a:lnTo>
                  <a:lnTo>
                    <a:pt x="2031" y="4405"/>
                  </a:lnTo>
                  <a:lnTo>
                    <a:pt x="2034" y="4483"/>
                  </a:lnTo>
                  <a:lnTo>
                    <a:pt x="2078" y="4554"/>
                  </a:lnTo>
                  <a:lnTo>
                    <a:pt x="2135" y="4579"/>
                  </a:lnTo>
                  <a:lnTo>
                    <a:pt x="2159" y="4665"/>
                  </a:lnTo>
                  <a:lnTo>
                    <a:pt x="2096" y="4717"/>
                  </a:lnTo>
                  <a:lnTo>
                    <a:pt x="2094" y="4837"/>
                  </a:lnTo>
                  <a:lnTo>
                    <a:pt x="2154" y="4941"/>
                  </a:lnTo>
                  <a:lnTo>
                    <a:pt x="2135" y="4999"/>
                  </a:lnTo>
                  <a:lnTo>
                    <a:pt x="2081" y="5017"/>
                  </a:lnTo>
                  <a:lnTo>
                    <a:pt x="2009" y="5061"/>
                  </a:lnTo>
                  <a:lnTo>
                    <a:pt x="1964" y="5121"/>
                  </a:lnTo>
                  <a:lnTo>
                    <a:pt x="1907" y="5146"/>
                  </a:lnTo>
                  <a:lnTo>
                    <a:pt x="1818" y="5143"/>
                  </a:lnTo>
                  <a:lnTo>
                    <a:pt x="1772" y="5089"/>
                  </a:lnTo>
                  <a:lnTo>
                    <a:pt x="1668" y="5113"/>
                  </a:lnTo>
                  <a:lnTo>
                    <a:pt x="1580" y="5086"/>
                  </a:lnTo>
                  <a:lnTo>
                    <a:pt x="1505" y="5092"/>
                  </a:lnTo>
                  <a:lnTo>
                    <a:pt x="1449" y="5110"/>
                  </a:lnTo>
                  <a:lnTo>
                    <a:pt x="1353" y="5161"/>
                  </a:lnTo>
                  <a:lnTo>
                    <a:pt x="1220" y="5200"/>
                  </a:lnTo>
                  <a:lnTo>
                    <a:pt x="1197" y="5280"/>
                  </a:lnTo>
                  <a:lnTo>
                    <a:pt x="1190" y="5337"/>
                  </a:lnTo>
                  <a:lnTo>
                    <a:pt x="1098" y="5394"/>
                  </a:lnTo>
                  <a:lnTo>
                    <a:pt x="1097" y="5476"/>
                  </a:lnTo>
                  <a:lnTo>
                    <a:pt x="1050" y="5545"/>
                  </a:lnTo>
                  <a:lnTo>
                    <a:pt x="906" y="5631"/>
                  </a:lnTo>
                  <a:lnTo>
                    <a:pt x="824" y="5602"/>
                  </a:lnTo>
                  <a:lnTo>
                    <a:pt x="780" y="5538"/>
                  </a:lnTo>
                  <a:lnTo>
                    <a:pt x="723" y="5571"/>
                  </a:lnTo>
                  <a:lnTo>
                    <a:pt x="657" y="5562"/>
                  </a:lnTo>
                  <a:lnTo>
                    <a:pt x="615" y="5568"/>
                  </a:lnTo>
                  <a:lnTo>
                    <a:pt x="630" y="5605"/>
                  </a:lnTo>
                  <a:lnTo>
                    <a:pt x="581" y="5649"/>
                  </a:lnTo>
                  <a:lnTo>
                    <a:pt x="554" y="5716"/>
                  </a:lnTo>
                  <a:lnTo>
                    <a:pt x="552" y="5784"/>
                  </a:lnTo>
                  <a:lnTo>
                    <a:pt x="579" y="5836"/>
                  </a:lnTo>
                  <a:lnTo>
                    <a:pt x="524" y="5878"/>
                  </a:lnTo>
                  <a:lnTo>
                    <a:pt x="470" y="5958"/>
                  </a:lnTo>
                  <a:lnTo>
                    <a:pt x="402" y="5989"/>
                  </a:lnTo>
                  <a:lnTo>
                    <a:pt x="507" y="6120"/>
                  </a:lnTo>
                  <a:lnTo>
                    <a:pt x="560" y="6063"/>
                  </a:lnTo>
                  <a:lnTo>
                    <a:pt x="663" y="6040"/>
                  </a:lnTo>
                  <a:lnTo>
                    <a:pt x="777" y="6145"/>
                  </a:lnTo>
                  <a:lnTo>
                    <a:pt x="822" y="6094"/>
                  </a:lnTo>
                  <a:lnTo>
                    <a:pt x="848" y="6049"/>
                  </a:lnTo>
                  <a:lnTo>
                    <a:pt x="899" y="6112"/>
                  </a:lnTo>
                  <a:lnTo>
                    <a:pt x="974" y="6145"/>
                  </a:lnTo>
                  <a:lnTo>
                    <a:pt x="1010" y="6211"/>
                  </a:lnTo>
                  <a:lnTo>
                    <a:pt x="980" y="6282"/>
                  </a:lnTo>
                  <a:lnTo>
                    <a:pt x="1044" y="6418"/>
                  </a:lnTo>
                  <a:lnTo>
                    <a:pt x="1037" y="6495"/>
                  </a:lnTo>
                  <a:lnTo>
                    <a:pt x="1104" y="6555"/>
                  </a:lnTo>
                  <a:lnTo>
                    <a:pt x="1109" y="6499"/>
                  </a:lnTo>
                  <a:lnTo>
                    <a:pt x="1154" y="6427"/>
                  </a:lnTo>
                  <a:lnTo>
                    <a:pt x="1227" y="6480"/>
                  </a:lnTo>
                  <a:lnTo>
                    <a:pt x="1253" y="6589"/>
                  </a:lnTo>
                  <a:lnTo>
                    <a:pt x="1250" y="6694"/>
                  </a:lnTo>
                  <a:lnTo>
                    <a:pt x="1358" y="6927"/>
                  </a:lnTo>
                  <a:lnTo>
                    <a:pt x="1425" y="6864"/>
                  </a:lnTo>
                  <a:lnTo>
                    <a:pt x="1482" y="6871"/>
                  </a:lnTo>
                  <a:lnTo>
                    <a:pt x="1544" y="6918"/>
                  </a:lnTo>
                  <a:lnTo>
                    <a:pt x="1553" y="6985"/>
                  </a:lnTo>
                  <a:lnTo>
                    <a:pt x="1623" y="7018"/>
                  </a:lnTo>
                  <a:lnTo>
                    <a:pt x="1704" y="6996"/>
                  </a:lnTo>
                  <a:lnTo>
                    <a:pt x="1769" y="6993"/>
                  </a:lnTo>
                  <a:lnTo>
                    <a:pt x="1739" y="7068"/>
                  </a:lnTo>
                  <a:lnTo>
                    <a:pt x="1715" y="7132"/>
                  </a:lnTo>
                  <a:lnTo>
                    <a:pt x="1707" y="7203"/>
                  </a:lnTo>
                  <a:lnTo>
                    <a:pt x="1664" y="7230"/>
                  </a:lnTo>
                  <a:lnTo>
                    <a:pt x="1668" y="7309"/>
                  </a:lnTo>
                  <a:lnTo>
                    <a:pt x="1650" y="7353"/>
                  </a:lnTo>
                  <a:lnTo>
                    <a:pt x="1614" y="7407"/>
                  </a:lnTo>
                  <a:lnTo>
                    <a:pt x="1628" y="7461"/>
                  </a:lnTo>
                  <a:lnTo>
                    <a:pt x="1692" y="7419"/>
                  </a:lnTo>
                  <a:lnTo>
                    <a:pt x="1773" y="7410"/>
                  </a:lnTo>
                  <a:lnTo>
                    <a:pt x="1790" y="7471"/>
                  </a:lnTo>
                  <a:lnTo>
                    <a:pt x="1874" y="7444"/>
                  </a:lnTo>
                  <a:lnTo>
                    <a:pt x="1955" y="7504"/>
                  </a:lnTo>
                  <a:lnTo>
                    <a:pt x="2052" y="7480"/>
                  </a:lnTo>
                  <a:lnTo>
                    <a:pt x="2141" y="7489"/>
                  </a:lnTo>
                  <a:lnTo>
                    <a:pt x="2148" y="7536"/>
                  </a:lnTo>
                  <a:lnTo>
                    <a:pt x="2178" y="7603"/>
                  </a:lnTo>
                  <a:lnTo>
                    <a:pt x="2256" y="7581"/>
                  </a:lnTo>
                  <a:lnTo>
                    <a:pt x="2291" y="7695"/>
                  </a:lnTo>
                  <a:lnTo>
                    <a:pt x="2340" y="7726"/>
                  </a:lnTo>
                  <a:lnTo>
                    <a:pt x="2364" y="7666"/>
                  </a:lnTo>
                  <a:lnTo>
                    <a:pt x="2429" y="7623"/>
                  </a:lnTo>
                  <a:lnTo>
                    <a:pt x="2564" y="7593"/>
                  </a:lnTo>
                  <a:lnTo>
                    <a:pt x="2576" y="7684"/>
                  </a:lnTo>
                  <a:lnTo>
                    <a:pt x="2678" y="7785"/>
                  </a:lnTo>
                  <a:lnTo>
                    <a:pt x="2570" y="7827"/>
                  </a:lnTo>
                  <a:lnTo>
                    <a:pt x="2564" y="7905"/>
                  </a:lnTo>
                  <a:lnTo>
                    <a:pt x="2498" y="7950"/>
                  </a:lnTo>
                  <a:lnTo>
                    <a:pt x="2555" y="7995"/>
                  </a:lnTo>
                  <a:lnTo>
                    <a:pt x="2568" y="8074"/>
                  </a:lnTo>
                  <a:lnTo>
                    <a:pt x="2525" y="8143"/>
                  </a:lnTo>
                  <a:lnTo>
                    <a:pt x="2459" y="8139"/>
                  </a:lnTo>
                  <a:lnTo>
                    <a:pt x="2396" y="8182"/>
                  </a:lnTo>
                  <a:lnTo>
                    <a:pt x="2444" y="8253"/>
                  </a:lnTo>
                  <a:lnTo>
                    <a:pt x="2402" y="8289"/>
                  </a:lnTo>
                  <a:lnTo>
                    <a:pt x="2306" y="8382"/>
                  </a:lnTo>
                  <a:lnTo>
                    <a:pt x="2228" y="8491"/>
                  </a:lnTo>
                  <a:lnTo>
                    <a:pt x="2255" y="8560"/>
                  </a:lnTo>
                  <a:lnTo>
                    <a:pt x="2288" y="8637"/>
                  </a:lnTo>
                  <a:lnTo>
                    <a:pt x="2244" y="8680"/>
                  </a:lnTo>
                  <a:lnTo>
                    <a:pt x="2204" y="8746"/>
                  </a:lnTo>
                  <a:lnTo>
                    <a:pt x="2135" y="8731"/>
                  </a:lnTo>
                  <a:lnTo>
                    <a:pt x="2058" y="8802"/>
                  </a:lnTo>
                  <a:lnTo>
                    <a:pt x="2004" y="8772"/>
                  </a:lnTo>
                  <a:lnTo>
                    <a:pt x="1995" y="8851"/>
                  </a:lnTo>
                  <a:lnTo>
                    <a:pt x="1964" y="8925"/>
                  </a:lnTo>
                  <a:lnTo>
                    <a:pt x="2007" y="8995"/>
                  </a:lnTo>
                  <a:lnTo>
                    <a:pt x="2078" y="8991"/>
                  </a:lnTo>
                  <a:lnTo>
                    <a:pt x="2082" y="9031"/>
                  </a:lnTo>
                  <a:lnTo>
                    <a:pt x="2124" y="9121"/>
                  </a:lnTo>
                  <a:lnTo>
                    <a:pt x="2198" y="9180"/>
                  </a:lnTo>
                  <a:lnTo>
                    <a:pt x="2298" y="9193"/>
                  </a:lnTo>
                  <a:lnTo>
                    <a:pt x="2441" y="9240"/>
                  </a:lnTo>
                  <a:lnTo>
                    <a:pt x="2511" y="9130"/>
                  </a:lnTo>
                  <a:lnTo>
                    <a:pt x="2580" y="9159"/>
                  </a:lnTo>
                  <a:lnTo>
                    <a:pt x="2636" y="9052"/>
                  </a:lnTo>
                  <a:lnTo>
                    <a:pt x="2780" y="9012"/>
                  </a:lnTo>
                  <a:lnTo>
                    <a:pt x="2796" y="8911"/>
                  </a:lnTo>
                  <a:lnTo>
                    <a:pt x="2870" y="8950"/>
                  </a:lnTo>
                  <a:lnTo>
                    <a:pt x="2927" y="9016"/>
                  </a:lnTo>
                  <a:lnTo>
                    <a:pt x="3050" y="8982"/>
                  </a:lnTo>
                  <a:lnTo>
                    <a:pt x="3021" y="8841"/>
                  </a:lnTo>
                  <a:lnTo>
                    <a:pt x="3134" y="8896"/>
                  </a:lnTo>
                  <a:lnTo>
                    <a:pt x="3267" y="8973"/>
                  </a:lnTo>
                  <a:lnTo>
                    <a:pt x="3296" y="8994"/>
                  </a:lnTo>
                  <a:lnTo>
                    <a:pt x="3422" y="8986"/>
                  </a:lnTo>
                  <a:lnTo>
                    <a:pt x="3542" y="8950"/>
                  </a:lnTo>
                  <a:lnTo>
                    <a:pt x="3657" y="8952"/>
                  </a:lnTo>
                  <a:lnTo>
                    <a:pt x="3668" y="8868"/>
                  </a:lnTo>
                  <a:lnTo>
                    <a:pt x="3807" y="8868"/>
                  </a:lnTo>
                  <a:lnTo>
                    <a:pt x="3830" y="8787"/>
                  </a:lnTo>
                  <a:lnTo>
                    <a:pt x="3977" y="8746"/>
                  </a:lnTo>
                  <a:lnTo>
                    <a:pt x="3953" y="8833"/>
                  </a:lnTo>
                  <a:lnTo>
                    <a:pt x="4043" y="8913"/>
                  </a:lnTo>
                  <a:lnTo>
                    <a:pt x="4130" y="8959"/>
                  </a:lnTo>
                  <a:lnTo>
                    <a:pt x="4179" y="8913"/>
                  </a:lnTo>
                  <a:lnTo>
                    <a:pt x="4326" y="8902"/>
                  </a:lnTo>
                  <a:lnTo>
                    <a:pt x="4449" y="8823"/>
                  </a:lnTo>
                  <a:lnTo>
                    <a:pt x="4512" y="8751"/>
                  </a:lnTo>
                  <a:lnTo>
                    <a:pt x="4541" y="8655"/>
                  </a:lnTo>
                  <a:lnTo>
                    <a:pt x="4587" y="8599"/>
                  </a:lnTo>
                  <a:lnTo>
                    <a:pt x="4676" y="8563"/>
                  </a:lnTo>
                  <a:lnTo>
                    <a:pt x="4727" y="8476"/>
                  </a:lnTo>
                  <a:lnTo>
                    <a:pt x="4755" y="8386"/>
                  </a:lnTo>
                  <a:lnTo>
                    <a:pt x="4745" y="8305"/>
                  </a:lnTo>
                  <a:lnTo>
                    <a:pt x="4755" y="8212"/>
                  </a:lnTo>
                  <a:lnTo>
                    <a:pt x="4599" y="8080"/>
                  </a:lnTo>
                  <a:lnTo>
                    <a:pt x="4521" y="7978"/>
                  </a:lnTo>
                  <a:lnTo>
                    <a:pt x="4439" y="7941"/>
                  </a:lnTo>
                  <a:lnTo>
                    <a:pt x="4446" y="7848"/>
                  </a:lnTo>
                  <a:lnTo>
                    <a:pt x="4470" y="7750"/>
                  </a:lnTo>
                  <a:lnTo>
                    <a:pt x="4517" y="7647"/>
                  </a:lnTo>
                  <a:lnTo>
                    <a:pt x="4527" y="7540"/>
                  </a:lnTo>
                  <a:lnTo>
                    <a:pt x="4502" y="7468"/>
                  </a:lnTo>
                  <a:lnTo>
                    <a:pt x="4551" y="7410"/>
                  </a:lnTo>
                  <a:lnTo>
                    <a:pt x="4557" y="7360"/>
                  </a:lnTo>
                  <a:lnTo>
                    <a:pt x="4521" y="7227"/>
                  </a:lnTo>
                  <a:lnTo>
                    <a:pt x="4466" y="7164"/>
                  </a:lnTo>
                  <a:lnTo>
                    <a:pt x="4418" y="7117"/>
                  </a:lnTo>
                  <a:lnTo>
                    <a:pt x="4479" y="7080"/>
                  </a:lnTo>
                  <a:lnTo>
                    <a:pt x="4551" y="7003"/>
                  </a:lnTo>
                  <a:lnTo>
                    <a:pt x="4580" y="6921"/>
                  </a:lnTo>
                  <a:lnTo>
                    <a:pt x="4614" y="6963"/>
                  </a:lnTo>
                  <a:lnTo>
                    <a:pt x="4682" y="6987"/>
                  </a:lnTo>
                  <a:lnTo>
                    <a:pt x="4721" y="6919"/>
                  </a:lnTo>
                  <a:lnTo>
                    <a:pt x="4763" y="6873"/>
                  </a:lnTo>
                  <a:lnTo>
                    <a:pt x="4820" y="6939"/>
                  </a:lnTo>
                  <a:lnTo>
                    <a:pt x="4901" y="6940"/>
                  </a:lnTo>
                  <a:lnTo>
                    <a:pt x="4944" y="6982"/>
                  </a:lnTo>
                  <a:lnTo>
                    <a:pt x="4998" y="6924"/>
                  </a:lnTo>
                  <a:lnTo>
                    <a:pt x="5090" y="6924"/>
                  </a:lnTo>
                  <a:lnTo>
                    <a:pt x="5207" y="6793"/>
                  </a:lnTo>
                  <a:lnTo>
                    <a:pt x="5223" y="6700"/>
                  </a:lnTo>
                  <a:lnTo>
                    <a:pt x="5220" y="6564"/>
                  </a:lnTo>
                  <a:lnTo>
                    <a:pt x="5360" y="6514"/>
                  </a:lnTo>
                  <a:lnTo>
                    <a:pt x="5432" y="6426"/>
                  </a:lnTo>
                  <a:lnTo>
                    <a:pt x="5507" y="6381"/>
                  </a:lnTo>
                  <a:lnTo>
                    <a:pt x="5540" y="6325"/>
                  </a:lnTo>
                  <a:lnTo>
                    <a:pt x="5562" y="6226"/>
                  </a:lnTo>
                  <a:lnTo>
                    <a:pt x="5609" y="6184"/>
                  </a:lnTo>
                  <a:lnTo>
                    <a:pt x="5702" y="6151"/>
                  </a:lnTo>
                  <a:lnTo>
                    <a:pt x="5733" y="6066"/>
                  </a:lnTo>
                  <a:lnTo>
                    <a:pt x="5748" y="5989"/>
                  </a:lnTo>
                  <a:lnTo>
                    <a:pt x="5748" y="5874"/>
                  </a:lnTo>
                  <a:lnTo>
                    <a:pt x="5771" y="5799"/>
                  </a:lnTo>
                  <a:lnTo>
                    <a:pt x="5675" y="5754"/>
                  </a:lnTo>
                  <a:lnTo>
                    <a:pt x="5630" y="5799"/>
                  </a:lnTo>
                  <a:lnTo>
                    <a:pt x="5559" y="5731"/>
                  </a:lnTo>
                  <a:lnTo>
                    <a:pt x="5462" y="5673"/>
                  </a:lnTo>
                  <a:lnTo>
                    <a:pt x="5433" y="5566"/>
                  </a:lnTo>
                  <a:lnTo>
                    <a:pt x="5382" y="5505"/>
                  </a:lnTo>
                  <a:lnTo>
                    <a:pt x="5348" y="5430"/>
                  </a:lnTo>
                  <a:lnTo>
                    <a:pt x="5309" y="5361"/>
                  </a:lnTo>
                  <a:lnTo>
                    <a:pt x="5250" y="5278"/>
                  </a:lnTo>
                  <a:lnTo>
                    <a:pt x="5199" y="5190"/>
                  </a:lnTo>
                  <a:lnTo>
                    <a:pt x="5126" y="5116"/>
                  </a:lnTo>
                  <a:lnTo>
                    <a:pt x="4913" y="5080"/>
                  </a:lnTo>
                  <a:lnTo>
                    <a:pt x="4887" y="4986"/>
                  </a:lnTo>
                  <a:lnTo>
                    <a:pt x="4784" y="4989"/>
                  </a:lnTo>
                  <a:lnTo>
                    <a:pt x="4733" y="4929"/>
                  </a:lnTo>
                  <a:lnTo>
                    <a:pt x="4692" y="4846"/>
                  </a:lnTo>
                  <a:lnTo>
                    <a:pt x="4629" y="4870"/>
                  </a:lnTo>
                  <a:lnTo>
                    <a:pt x="4566" y="4834"/>
                  </a:lnTo>
                  <a:lnTo>
                    <a:pt x="4551" y="4741"/>
                  </a:lnTo>
                  <a:lnTo>
                    <a:pt x="4485" y="4657"/>
                  </a:lnTo>
                  <a:lnTo>
                    <a:pt x="4515" y="4591"/>
                  </a:lnTo>
                  <a:lnTo>
                    <a:pt x="4455" y="4537"/>
                  </a:lnTo>
                  <a:lnTo>
                    <a:pt x="4476" y="4428"/>
                  </a:lnTo>
                  <a:lnTo>
                    <a:pt x="4440" y="4306"/>
                  </a:lnTo>
                  <a:lnTo>
                    <a:pt x="4493" y="4243"/>
                  </a:lnTo>
                  <a:lnTo>
                    <a:pt x="4425" y="4167"/>
                  </a:lnTo>
                  <a:lnTo>
                    <a:pt x="4341" y="4113"/>
                  </a:lnTo>
                  <a:lnTo>
                    <a:pt x="4262" y="4053"/>
                  </a:lnTo>
                  <a:lnTo>
                    <a:pt x="4254" y="3975"/>
                  </a:lnTo>
                  <a:lnTo>
                    <a:pt x="4232" y="3886"/>
                  </a:lnTo>
                  <a:lnTo>
                    <a:pt x="4248" y="3798"/>
                  </a:lnTo>
                  <a:lnTo>
                    <a:pt x="4197" y="3757"/>
                  </a:lnTo>
                  <a:lnTo>
                    <a:pt x="4148" y="3684"/>
                  </a:lnTo>
                  <a:lnTo>
                    <a:pt x="4125" y="3585"/>
                  </a:lnTo>
                  <a:lnTo>
                    <a:pt x="4179" y="3535"/>
                  </a:lnTo>
                  <a:lnTo>
                    <a:pt x="4203" y="3393"/>
                  </a:lnTo>
                  <a:lnTo>
                    <a:pt x="4218" y="3304"/>
                  </a:lnTo>
                  <a:lnTo>
                    <a:pt x="4224" y="3183"/>
                  </a:lnTo>
                  <a:lnTo>
                    <a:pt x="4263" y="3117"/>
                  </a:lnTo>
                  <a:lnTo>
                    <a:pt x="4257" y="3016"/>
                  </a:lnTo>
                  <a:lnTo>
                    <a:pt x="4235" y="2925"/>
                  </a:lnTo>
                  <a:lnTo>
                    <a:pt x="4301" y="2917"/>
                  </a:lnTo>
                  <a:lnTo>
                    <a:pt x="4370" y="2886"/>
                  </a:lnTo>
                  <a:lnTo>
                    <a:pt x="4440" y="2848"/>
                  </a:lnTo>
                  <a:lnTo>
                    <a:pt x="4503" y="2769"/>
                  </a:lnTo>
                  <a:lnTo>
                    <a:pt x="4587" y="2752"/>
                  </a:lnTo>
                  <a:lnTo>
                    <a:pt x="4686" y="2704"/>
                  </a:lnTo>
                  <a:lnTo>
                    <a:pt x="4740" y="2743"/>
                  </a:lnTo>
                  <a:lnTo>
                    <a:pt x="4785" y="2694"/>
                  </a:lnTo>
                  <a:lnTo>
                    <a:pt x="4781" y="2610"/>
                  </a:lnTo>
                  <a:lnTo>
                    <a:pt x="4752" y="2541"/>
                  </a:lnTo>
                  <a:lnTo>
                    <a:pt x="4782" y="2476"/>
                  </a:lnTo>
                  <a:lnTo>
                    <a:pt x="4799" y="2395"/>
                  </a:lnTo>
                  <a:lnTo>
                    <a:pt x="4797" y="2334"/>
                  </a:lnTo>
                  <a:lnTo>
                    <a:pt x="4839" y="2265"/>
                  </a:lnTo>
                  <a:lnTo>
                    <a:pt x="4905" y="2176"/>
                  </a:lnTo>
                  <a:lnTo>
                    <a:pt x="4955" y="2101"/>
                  </a:lnTo>
                  <a:lnTo>
                    <a:pt x="4985" y="2019"/>
                  </a:lnTo>
                  <a:lnTo>
                    <a:pt x="4872" y="1905"/>
                  </a:lnTo>
                  <a:lnTo>
                    <a:pt x="4718" y="1884"/>
                  </a:lnTo>
                  <a:lnTo>
                    <a:pt x="4647" y="1843"/>
                  </a:lnTo>
                  <a:lnTo>
                    <a:pt x="4562" y="1722"/>
                  </a:lnTo>
                  <a:lnTo>
                    <a:pt x="4499" y="1593"/>
                  </a:lnTo>
                  <a:lnTo>
                    <a:pt x="4488" y="1429"/>
                  </a:lnTo>
                  <a:lnTo>
                    <a:pt x="4400" y="1368"/>
                  </a:lnTo>
                  <a:lnTo>
                    <a:pt x="4373" y="1248"/>
                  </a:lnTo>
                  <a:lnTo>
                    <a:pt x="4511" y="1242"/>
                  </a:lnTo>
                  <a:lnTo>
                    <a:pt x="4607" y="1219"/>
                  </a:lnTo>
                  <a:lnTo>
                    <a:pt x="4674" y="1017"/>
                  </a:lnTo>
                  <a:lnTo>
                    <a:pt x="4770" y="966"/>
                  </a:lnTo>
                  <a:lnTo>
                    <a:pt x="4892" y="1041"/>
                  </a:lnTo>
                  <a:lnTo>
                    <a:pt x="5021" y="1132"/>
                  </a:lnTo>
                  <a:lnTo>
                    <a:pt x="5123" y="1071"/>
                  </a:lnTo>
                  <a:lnTo>
                    <a:pt x="5201" y="990"/>
                  </a:lnTo>
                  <a:lnTo>
                    <a:pt x="5085" y="825"/>
                  </a:lnTo>
                  <a:lnTo>
                    <a:pt x="4940" y="765"/>
                  </a:lnTo>
                  <a:lnTo>
                    <a:pt x="4758" y="738"/>
                  </a:lnTo>
                  <a:lnTo>
                    <a:pt x="4602" y="594"/>
                  </a:lnTo>
                  <a:lnTo>
                    <a:pt x="4451" y="439"/>
                  </a:lnTo>
                  <a:lnTo>
                    <a:pt x="4292" y="456"/>
                  </a:lnTo>
                  <a:lnTo>
                    <a:pt x="4191" y="570"/>
                  </a:lnTo>
                  <a:lnTo>
                    <a:pt x="4113" y="546"/>
                  </a:lnTo>
                  <a:lnTo>
                    <a:pt x="4031" y="556"/>
                  </a:lnTo>
                  <a:lnTo>
                    <a:pt x="3963" y="672"/>
                  </a:lnTo>
                  <a:lnTo>
                    <a:pt x="3891" y="789"/>
                  </a:lnTo>
                  <a:lnTo>
                    <a:pt x="3837" y="925"/>
                  </a:lnTo>
                  <a:lnTo>
                    <a:pt x="3765" y="1024"/>
                  </a:lnTo>
                  <a:lnTo>
                    <a:pt x="3693" y="1128"/>
                  </a:lnTo>
                  <a:lnTo>
                    <a:pt x="3644" y="1266"/>
                  </a:lnTo>
                  <a:lnTo>
                    <a:pt x="3527" y="1261"/>
                  </a:lnTo>
                  <a:lnTo>
                    <a:pt x="3426" y="1192"/>
                  </a:lnTo>
                  <a:lnTo>
                    <a:pt x="3399" y="1110"/>
                  </a:lnTo>
                  <a:lnTo>
                    <a:pt x="3281" y="999"/>
                  </a:lnTo>
                  <a:lnTo>
                    <a:pt x="3287" y="888"/>
                  </a:lnTo>
                  <a:lnTo>
                    <a:pt x="3228" y="792"/>
                  </a:lnTo>
                  <a:lnTo>
                    <a:pt x="3198" y="681"/>
                  </a:lnTo>
                  <a:lnTo>
                    <a:pt x="3095" y="687"/>
                  </a:lnTo>
                  <a:lnTo>
                    <a:pt x="2955" y="651"/>
                  </a:lnTo>
                  <a:lnTo>
                    <a:pt x="2840" y="607"/>
                  </a:lnTo>
                  <a:lnTo>
                    <a:pt x="2760" y="651"/>
                  </a:lnTo>
                  <a:lnTo>
                    <a:pt x="2628" y="589"/>
                  </a:lnTo>
                  <a:lnTo>
                    <a:pt x="2531" y="642"/>
                  </a:lnTo>
                  <a:lnTo>
                    <a:pt x="2411" y="582"/>
                  </a:lnTo>
                  <a:lnTo>
                    <a:pt x="2265" y="633"/>
                  </a:lnTo>
                  <a:lnTo>
                    <a:pt x="2217" y="543"/>
                  </a:lnTo>
                  <a:lnTo>
                    <a:pt x="2208" y="394"/>
                  </a:lnTo>
                  <a:lnTo>
                    <a:pt x="2165" y="243"/>
                  </a:lnTo>
                  <a:lnTo>
                    <a:pt x="2048" y="199"/>
                  </a:lnTo>
                  <a:lnTo>
                    <a:pt x="1865" y="183"/>
                  </a:lnTo>
                  <a:lnTo>
                    <a:pt x="1646" y="187"/>
                  </a:lnTo>
                  <a:lnTo>
                    <a:pt x="1649" y="93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任意多边形 117">
              <a:extLst>
                <a:ext uri="{FF2B5EF4-FFF2-40B4-BE49-F238E27FC236}">
                  <a16:creationId xmlns:a16="http://schemas.microsoft.com/office/drawing/2014/main" id="{9ABA7248-C68A-8EB8-7507-095837978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782"/>
              <a:ext cx="452" cy="598"/>
            </a:xfrm>
            <a:custGeom>
              <a:avLst/>
              <a:gdLst/>
              <a:ahLst/>
              <a:cxnLst/>
              <a:rect l="0" t="0" r="r" b="b"/>
              <a:pathLst>
                <a:path w="2260" h="2991">
                  <a:moveTo>
                    <a:pt x="821" y="16"/>
                  </a:moveTo>
                  <a:lnTo>
                    <a:pt x="820" y="95"/>
                  </a:lnTo>
                  <a:lnTo>
                    <a:pt x="892" y="151"/>
                  </a:lnTo>
                  <a:lnTo>
                    <a:pt x="918" y="227"/>
                  </a:lnTo>
                  <a:lnTo>
                    <a:pt x="889" y="352"/>
                  </a:lnTo>
                  <a:lnTo>
                    <a:pt x="814" y="352"/>
                  </a:lnTo>
                  <a:lnTo>
                    <a:pt x="776" y="432"/>
                  </a:lnTo>
                  <a:lnTo>
                    <a:pt x="709" y="492"/>
                  </a:lnTo>
                  <a:lnTo>
                    <a:pt x="795" y="573"/>
                  </a:lnTo>
                  <a:lnTo>
                    <a:pt x="785" y="630"/>
                  </a:lnTo>
                  <a:lnTo>
                    <a:pt x="701" y="595"/>
                  </a:lnTo>
                  <a:lnTo>
                    <a:pt x="631" y="631"/>
                  </a:lnTo>
                  <a:lnTo>
                    <a:pt x="568" y="693"/>
                  </a:lnTo>
                  <a:lnTo>
                    <a:pt x="484" y="679"/>
                  </a:lnTo>
                  <a:lnTo>
                    <a:pt x="489" y="764"/>
                  </a:lnTo>
                  <a:lnTo>
                    <a:pt x="436" y="838"/>
                  </a:lnTo>
                  <a:lnTo>
                    <a:pt x="426" y="904"/>
                  </a:lnTo>
                  <a:lnTo>
                    <a:pt x="388" y="976"/>
                  </a:lnTo>
                  <a:lnTo>
                    <a:pt x="413" y="1034"/>
                  </a:lnTo>
                  <a:lnTo>
                    <a:pt x="310" y="1051"/>
                  </a:lnTo>
                  <a:lnTo>
                    <a:pt x="298" y="1102"/>
                  </a:lnTo>
                  <a:lnTo>
                    <a:pt x="313" y="1145"/>
                  </a:lnTo>
                  <a:lnTo>
                    <a:pt x="373" y="1160"/>
                  </a:lnTo>
                  <a:lnTo>
                    <a:pt x="330" y="1210"/>
                  </a:lnTo>
                  <a:lnTo>
                    <a:pt x="351" y="1285"/>
                  </a:lnTo>
                  <a:lnTo>
                    <a:pt x="277" y="1353"/>
                  </a:lnTo>
                  <a:lnTo>
                    <a:pt x="368" y="1384"/>
                  </a:lnTo>
                  <a:lnTo>
                    <a:pt x="264" y="1437"/>
                  </a:lnTo>
                  <a:lnTo>
                    <a:pt x="194" y="1469"/>
                  </a:lnTo>
                  <a:lnTo>
                    <a:pt x="139" y="1508"/>
                  </a:lnTo>
                  <a:lnTo>
                    <a:pt x="100" y="1532"/>
                  </a:lnTo>
                  <a:lnTo>
                    <a:pt x="42" y="1556"/>
                  </a:lnTo>
                  <a:lnTo>
                    <a:pt x="0" y="1620"/>
                  </a:lnTo>
                  <a:lnTo>
                    <a:pt x="36" y="1727"/>
                  </a:lnTo>
                  <a:lnTo>
                    <a:pt x="25" y="1838"/>
                  </a:lnTo>
                  <a:lnTo>
                    <a:pt x="30" y="1936"/>
                  </a:lnTo>
                  <a:lnTo>
                    <a:pt x="135" y="2000"/>
                  </a:lnTo>
                  <a:lnTo>
                    <a:pt x="226" y="2052"/>
                  </a:lnTo>
                  <a:lnTo>
                    <a:pt x="276" y="1989"/>
                  </a:lnTo>
                  <a:lnTo>
                    <a:pt x="337" y="1974"/>
                  </a:lnTo>
                  <a:lnTo>
                    <a:pt x="404" y="2044"/>
                  </a:lnTo>
                  <a:lnTo>
                    <a:pt x="424" y="2107"/>
                  </a:lnTo>
                  <a:lnTo>
                    <a:pt x="479" y="2035"/>
                  </a:lnTo>
                  <a:lnTo>
                    <a:pt x="554" y="1924"/>
                  </a:lnTo>
                  <a:lnTo>
                    <a:pt x="593" y="1986"/>
                  </a:lnTo>
                  <a:lnTo>
                    <a:pt x="613" y="2103"/>
                  </a:lnTo>
                  <a:lnTo>
                    <a:pt x="677" y="2141"/>
                  </a:lnTo>
                  <a:lnTo>
                    <a:pt x="687" y="2242"/>
                  </a:lnTo>
                  <a:lnTo>
                    <a:pt x="644" y="2293"/>
                  </a:lnTo>
                  <a:lnTo>
                    <a:pt x="687" y="2395"/>
                  </a:lnTo>
                  <a:lnTo>
                    <a:pt x="654" y="2453"/>
                  </a:lnTo>
                  <a:lnTo>
                    <a:pt x="594" y="2509"/>
                  </a:lnTo>
                  <a:cubicBezTo>
                    <a:pt x="594" y="2531"/>
                    <a:pt x="594" y="2553"/>
                    <a:pt x="594" y="2576"/>
                  </a:cubicBezTo>
                  <a:lnTo>
                    <a:pt x="611" y="2627"/>
                  </a:lnTo>
                  <a:lnTo>
                    <a:pt x="560" y="2706"/>
                  </a:lnTo>
                  <a:lnTo>
                    <a:pt x="630" y="2795"/>
                  </a:lnTo>
                  <a:lnTo>
                    <a:pt x="685" y="2882"/>
                  </a:lnTo>
                  <a:lnTo>
                    <a:pt x="750" y="2928"/>
                  </a:lnTo>
                  <a:lnTo>
                    <a:pt x="808" y="2991"/>
                  </a:lnTo>
                  <a:lnTo>
                    <a:pt x="854" y="2909"/>
                  </a:lnTo>
                  <a:lnTo>
                    <a:pt x="900" y="2948"/>
                  </a:lnTo>
                  <a:lnTo>
                    <a:pt x="967" y="2866"/>
                  </a:lnTo>
                  <a:lnTo>
                    <a:pt x="989" y="2807"/>
                  </a:lnTo>
                  <a:lnTo>
                    <a:pt x="1102" y="2789"/>
                  </a:lnTo>
                  <a:lnTo>
                    <a:pt x="1112" y="2730"/>
                  </a:lnTo>
                  <a:lnTo>
                    <a:pt x="1131" y="2655"/>
                  </a:lnTo>
                  <a:lnTo>
                    <a:pt x="1202" y="2585"/>
                  </a:lnTo>
                  <a:lnTo>
                    <a:pt x="1179" y="2530"/>
                  </a:lnTo>
                  <a:lnTo>
                    <a:pt x="1154" y="2502"/>
                  </a:lnTo>
                  <a:lnTo>
                    <a:pt x="1135" y="2444"/>
                  </a:lnTo>
                  <a:lnTo>
                    <a:pt x="1199" y="2376"/>
                  </a:lnTo>
                  <a:lnTo>
                    <a:pt x="1258" y="2364"/>
                  </a:lnTo>
                  <a:lnTo>
                    <a:pt x="1308" y="2406"/>
                  </a:lnTo>
                  <a:lnTo>
                    <a:pt x="1358" y="2436"/>
                  </a:lnTo>
                  <a:lnTo>
                    <a:pt x="1428" y="2436"/>
                  </a:lnTo>
                  <a:lnTo>
                    <a:pt x="1480" y="2478"/>
                  </a:lnTo>
                  <a:lnTo>
                    <a:pt x="1458" y="2566"/>
                  </a:lnTo>
                  <a:lnTo>
                    <a:pt x="1565" y="2540"/>
                  </a:lnTo>
                  <a:lnTo>
                    <a:pt x="1640" y="2503"/>
                  </a:lnTo>
                  <a:lnTo>
                    <a:pt x="1701" y="2539"/>
                  </a:lnTo>
                  <a:lnTo>
                    <a:pt x="1685" y="2633"/>
                  </a:lnTo>
                  <a:lnTo>
                    <a:pt x="1751" y="2685"/>
                  </a:lnTo>
                  <a:lnTo>
                    <a:pt x="1860" y="2633"/>
                  </a:lnTo>
                  <a:lnTo>
                    <a:pt x="1906" y="2681"/>
                  </a:lnTo>
                  <a:lnTo>
                    <a:pt x="1975" y="2709"/>
                  </a:lnTo>
                  <a:lnTo>
                    <a:pt x="2003" y="2769"/>
                  </a:lnTo>
                  <a:lnTo>
                    <a:pt x="2072" y="2762"/>
                  </a:lnTo>
                  <a:lnTo>
                    <a:pt x="2058" y="2669"/>
                  </a:lnTo>
                  <a:lnTo>
                    <a:pt x="2104" y="2626"/>
                  </a:lnTo>
                  <a:lnTo>
                    <a:pt x="2083" y="2580"/>
                  </a:lnTo>
                  <a:lnTo>
                    <a:pt x="2032" y="2591"/>
                  </a:lnTo>
                  <a:lnTo>
                    <a:pt x="1989" y="2563"/>
                  </a:lnTo>
                  <a:lnTo>
                    <a:pt x="1962" y="2486"/>
                  </a:lnTo>
                  <a:lnTo>
                    <a:pt x="2008" y="2421"/>
                  </a:lnTo>
                  <a:lnTo>
                    <a:pt x="2032" y="2339"/>
                  </a:lnTo>
                  <a:lnTo>
                    <a:pt x="2102" y="2331"/>
                  </a:lnTo>
                  <a:lnTo>
                    <a:pt x="2174" y="2375"/>
                  </a:lnTo>
                  <a:lnTo>
                    <a:pt x="2260" y="2294"/>
                  </a:lnTo>
                  <a:lnTo>
                    <a:pt x="2210" y="2218"/>
                  </a:lnTo>
                  <a:lnTo>
                    <a:pt x="2174" y="2168"/>
                  </a:lnTo>
                  <a:lnTo>
                    <a:pt x="2125" y="2098"/>
                  </a:lnTo>
                  <a:lnTo>
                    <a:pt x="2043" y="2093"/>
                  </a:lnTo>
                  <a:lnTo>
                    <a:pt x="2024" y="2023"/>
                  </a:lnTo>
                  <a:lnTo>
                    <a:pt x="2005" y="1965"/>
                  </a:lnTo>
                  <a:lnTo>
                    <a:pt x="2027" y="1916"/>
                  </a:lnTo>
                  <a:lnTo>
                    <a:pt x="2080" y="1873"/>
                  </a:lnTo>
                  <a:lnTo>
                    <a:pt x="2162" y="1837"/>
                  </a:lnTo>
                  <a:lnTo>
                    <a:pt x="2152" y="1781"/>
                  </a:lnTo>
                  <a:lnTo>
                    <a:pt x="2089" y="1755"/>
                  </a:lnTo>
                  <a:lnTo>
                    <a:pt x="2084" y="1678"/>
                  </a:lnTo>
                  <a:lnTo>
                    <a:pt x="2058" y="1588"/>
                  </a:lnTo>
                  <a:lnTo>
                    <a:pt x="1981" y="1592"/>
                  </a:lnTo>
                  <a:lnTo>
                    <a:pt x="1964" y="1520"/>
                  </a:lnTo>
                  <a:lnTo>
                    <a:pt x="1868" y="1527"/>
                  </a:lnTo>
                  <a:lnTo>
                    <a:pt x="1832" y="1477"/>
                  </a:lnTo>
                  <a:lnTo>
                    <a:pt x="1805" y="1407"/>
                  </a:lnTo>
                  <a:lnTo>
                    <a:pt x="1747" y="1327"/>
                  </a:lnTo>
                  <a:lnTo>
                    <a:pt x="1680" y="1267"/>
                  </a:lnTo>
                  <a:lnTo>
                    <a:pt x="1607" y="1184"/>
                  </a:lnTo>
                  <a:lnTo>
                    <a:pt x="1650" y="1085"/>
                  </a:lnTo>
                  <a:lnTo>
                    <a:pt x="1626" y="1011"/>
                  </a:lnTo>
                  <a:lnTo>
                    <a:pt x="1585" y="977"/>
                  </a:lnTo>
                  <a:lnTo>
                    <a:pt x="1527" y="962"/>
                  </a:lnTo>
                  <a:lnTo>
                    <a:pt x="1537" y="883"/>
                  </a:lnTo>
                  <a:lnTo>
                    <a:pt x="1585" y="844"/>
                  </a:lnTo>
                  <a:lnTo>
                    <a:pt x="1614" y="764"/>
                  </a:lnTo>
                  <a:lnTo>
                    <a:pt x="1631" y="677"/>
                  </a:lnTo>
                  <a:lnTo>
                    <a:pt x="1560" y="593"/>
                  </a:lnTo>
                  <a:lnTo>
                    <a:pt x="1484" y="579"/>
                  </a:lnTo>
                  <a:lnTo>
                    <a:pt x="1389" y="527"/>
                  </a:lnTo>
                  <a:lnTo>
                    <a:pt x="1375" y="450"/>
                  </a:lnTo>
                  <a:lnTo>
                    <a:pt x="1365" y="390"/>
                  </a:lnTo>
                  <a:lnTo>
                    <a:pt x="1287" y="382"/>
                  </a:lnTo>
                  <a:lnTo>
                    <a:pt x="1237" y="329"/>
                  </a:lnTo>
                  <a:lnTo>
                    <a:pt x="1206" y="257"/>
                  </a:lnTo>
                  <a:lnTo>
                    <a:pt x="1119" y="225"/>
                  </a:lnTo>
                  <a:lnTo>
                    <a:pt x="1115" y="151"/>
                  </a:lnTo>
                  <a:lnTo>
                    <a:pt x="1123" y="45"/>
                  </a:lnTo>
                  <a:lnTo>
                    <a:pt x="987" y="0"/>
                  </a:lnTo>
                  <a:lnTo>
                    <a:pt x="901" y="47"/>
                  </a:lnTo>
                  <a:lnTo>
                    <a:pt x="821" y="16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F2C68F-81B9-C4DF-C098-0CD85B424329}"/>
              </a:ext>
            </a:extLst>
          </p:cNvPr>
          <p:cNvSpPr txBox="1"/>
          <p:nvPr/>
        </p:nvSpPr>
        <p:spPr>
          <a:xfrm>
            <a:off x="5572221" y="2895179"/>
            <a:ext cx="2905344" cy="1902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1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Značajan nivo projekata u programi Inovacioni vaučeri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1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Relativno primetna zastupljenost Programa saradnje privrede i nauke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1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Mali broj ili odsustvo projekata po pojedinim programima</a:t>
            </a:r>
            <a:endParaRPr lang="en-GB" sz="11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93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3449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-2189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ontserrat" panose="00000500000000000000" pitchFamily="2" charset="0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28369" y="206804"/>
            <a:ext cx="10847038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Nalaz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2: </a:t>
            </a: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Zastupljenost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programa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region </a:t>
            </a:r>
            <a:r>
              <a:rPr lang="sr-Latn-RS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Južne i istočne Srbije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FC952D9-F2CB-CEB2-FAA9-ACDDEB398F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291392"/>
              </p:ext>
            </p:extLst>
          </p:nvPr>
        </p:nvGraphicFramePr>
        <p:xfrm>
          <a:off x="3047406" y="2292405"/>
          <a:ext cx="82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5E51727B-9E70-5CFD-3B6C-7C19B415F133}"/>
              </a:ext>
            </a:extLst>
          </p:cNvPr>
          <p:cNvGrpSpPr/>
          <p:nvPr/>
        </p:nvGrpSpPr>
        <p:grpSpPr bwMode="auto">
          <a:xfrm>
            <a:off x="8869349" y="1755988"/>
            <a:ext cx="2520627" cy="3346024"/>
            <a:chOff x="0" y="0"/>
            <a:chExt cx="2126" cy="2819"/>
          </a:xfrm>
        </p:grpSpPr>
        <p:sp>
          <p:nvSpPr>
            <p:cNvPr id="16" name="任意多边形 113">
              <a:extLst>
                <a:ext uri="{FF2B5EF4-FFF2-40B4-BE49-F238E27FC236}">
                  <a16:creationId xmlns:a16="http://schemas.microsoft.com/office/drawing/2014/main" id="{C23A047C-78D6-6C01-F52D-2D52DC321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94" cy="1119"/>
            </a:xfrm>
            <a:custGeom>
              <a:avLst/>
              <a:gdLst/>
              <a:ahLst/>
              <a:cxnLst/>
              <a:rect l="0" t="0" r="r" b="b"/>
              <a:pathLst>
                <a:path w="6972" h="5595">
                  <a:moveTo>
                    <a:pt x="2578" y="148"/>
                  </a:moveTo>
                  <a:lnTo>
                    <a:pt x="2469" y="233"/>
                  </a:lnTo>
                  <a:lnTo>
                    <a:pt x="2335" y="174"/>
                  </a:lnTo>
                  <a:lnTo>
                    <a:pt x="2227" y="74"/>
                  </a:lnTo>
                  <a:lnTo>
                    <a:pt x="2172" y="0"/>
                  </a:lnTo>
                  <a:lnTo>
                    <a:pt x="2041" y="35"/>
                  </a:lnTo>
                  <a:lnTo>
                    <a:pt x="1983" y="77"/>
                  </a:lnTo>
                  <a:lnTo>
                    <a:pt x="1813" y="42"/>
                  </a:lnTo>
                  <a:lnTo>
                    <a:pt x="1759" y="122"/>
                  </a:lnTo>
                  <a:lnTo>
                    <a:pt x="1644" y="147"/>
                  </a:lnTo>
                  <a:lnTo>
                    <a:pt x="1701" y="213"/>
                  </a:lnTo>
                  <a:lnTo>
                    <a:pt x="1686" y="273"/>
                  </a:lnTo>
                  <a:lnTo>
                    <a:pt x="1561" y="330"/>
                  </a:lnTo>
                  <a:lnTo>
                    <a:pt x="1549" y="413"/>
                  </a:lnTo>
                  <a:lnTo>
                    <a:pt x="1480" y="437"/>
                  </a:lnTo>
                  <a:lnTo>
                    <a:pt x="1408" y="516"/>
                  </a:lnTo>
                  <a:lnTo>
                    <a:pt x="1333" y="543"/>
                  </a:lnTo>
                  <a:lnTo>
                    <a:pt x="1284" y="486"/>
                  </a:lnTo>
                  <a:lnTo>
                    <a:pt x="1191" y="548"/>
                  </a:lnTo>
                  <a:lnTo>
                    <a:pt x="1108" y="620"/>
                  </a:lnTo>
                  <a:lnTo>
                    <a:pt x="1114" y="735"/>
                  </a:lnTo>
                  <a:lnTo>
                    <a:pt x="1044" y="681"/>
                  </a:lnTo>
                  <a:lnTo>
                    <a:pt x="858" y="663"/>
                  </a:lnTo>
                  <a:lnTo>
                    <a:pt x="801" y="636"/>
                  </a:lnTo>
                  <a:lnTo>
                    <a:pt x="805" y="569"/>
                  </a:lnTo>
                  <a:lnTo>
                    <a:pt x="771" y="488"/>
                  </a:lnTo>
                  <a:lnTo>
                    <a:pt x="718" y="434"/>
                  </a:lnTo>
                  <a:lnTo>
                    <a:pt x="643" y="512"/>
                  </a:lnTo>
                  <a:lnTo>
                    <a:pt x="603" y="581"/>
                  </a:lnTo>
                  <a:lnTo>
                    <a:pt x="609" y="687"/>
                  </a:lnTo>
                  <a:lnTo>
                    <a:pt x="513" y="729"/>
                  </a:lnTo>
                  <a:lnTo>
                    <a:pt x="408" y="801"/>
                  </a:lnTo>
                  <a:lnTo>
                    <a:pt x="402" y="884"/>
                  </a:lnTo>
                  <a:lnTo>
                    <a:pt x="264" y="836"/>
                  </a:lnTo>
                  <a:lnTo>
                    <a:pt x="213" y="909"/>
                  </a:lnTo>
                  <a:lnTo>
                    <a:pt x="126" y="957"/>
                  </a:lnTo>
                  <a:lnTo>
                    <a:pt x="19" y="1065"/>
                  </a:lnTo>
                  <a:lnTo>
                    <a:pt x="120" y="1157"/>
                  </a:lnTo>
                  <a:lnTo>
                    <a:pt x="75" y="1179"/>
                  </a:lnTo>
                  <a:lnTo>
                    <a:pt x="21" y="1268"/>
                  </a:lnTo>
                  <a:lnTo>
                    <a:pt x="0" y="1346"/>
                  </a:lnTo>
                  <a:lnTo>
                    <a:pt x="54" y="1383"/>
                  </a:lnTo>
                  <a:lnTo>
                    <a:pt x="135" y="1394"/>
                  </a:lnTo>
                  <a:lnTo>
                    <a:pt x="94" y="1464"/>
                  </a:lnTo>
                  <a:lnTo>
                    <a:pt x="154" y="1584"/>
                  </a:lnTo>
                  <a:lnTo>
                    <a:pt x="174" y="1641"/>
                  </a:lnTo>
                  <a:lnTo>
                    <a:pt x="246" y="1728"/>
                  </a:lnTo>
                  <a:lnTo>
                    <a:pt x="280" y="1803"/>
                  </a:lnTo>
                  <a:lnTo>
                    <a:pt x="265" y="1862"/>
                  </a:lnTo>
                  <a:lnTo>
                    <a:pt x="196" y="1944"/>
                  </a:lnTo>
                  <a:lnTo>
                    <a:pt x="139" y="2006"/>
                  </a:lnTo>
                  <a:lnTo>
                    <a:pt x="162" y="2087"/>
                  </a:lnTo>
                  <a:lnTo>
                    <a:pt x="160" y="2234"/>
                  </a:lnTo>
                  <a:lnTo>
                    <a:pt x="297" y="2303"/>
                  </a:lnTo>
                  <a:lnTo>
                    <a:pt x="340" y="2303"/>
                  </a:lnTo>
                  <a:lnTo>
                    <a:pt x="378" y="2229"/>
                  </a:lnTo>
                  <a:lnTo>
                    <a:pt x="447" y="2208"/>
                  </a:lnTo>
                  <a:lnTo>
                    <a:pt x="607" y="2358"/>
                  </a:lnTo>
                  <a:lnTo>
                    <a:pt x="622" y="2445"/>
                  </a:lnTo>
                  <a:lnTo>
                    <a:pt x="561" y="2498"/>
                  </a:lnTo>
                  <a:lnTo>
                    <a:pt x="442" y="2516"/>
                  </a:lnTo>
                  <a:lnTo>
                    <a:pt x="369" y="2480"/>
                  </a:lnTo>
                  <a:lnTo>
                    <a:pt x="343" y="2576"/>
                  </a:lnTo>
                  <a:lnTo>
                    <a:pt x="336" y="2673"/>
                  </a:lnTo>
                  <a:lnTo>
                    <a:pt x="432" y="2720"/>
                  </a:lnTo>
                  <a:lnTo>
                    <a:pt x="415" y="2835"/>
                  </a:lnTo>
                  <a:lnTo>
                    <a:pt x="322" y="2819"/>
                  </a:lnTo>
                  <a:lnTo>
                    <a:pt x="279" y="2882"/>
                  </a:lnTo>
                  <a:lnTo>
                    <a:pt x="432" y="3023"/>
                  </a:lnTo>
                  <a:lnTo>
                    <a:pt x="591" y="3020"/>
                  </a:lnTo>
                  <a:lnTo>
                    <a:pt x="631" y="3194"/>
                  </a:lnTo>
                  <a:lnTo>
                    <a:pt x="922" y="3327"/>
                  </a:lnTo>
                  <a:lnTo>
                    <a:pt x="1110" y="3401"/>
                  </a:lnTo>
                  <a:lnTo>
                    <a:pt x="1288" y="3434"/>
                  </a:lnTo>
                  <a:lnTo>
                    <a:pt x="1444" y="3417"/>
                  </a:lnTo>
                  <a:lnTo>
                    <a:pt x="1549" y="3587"/>
                  </a:lnTo>
                  <a:lnTo>
                    <a:pt x="1459" y="3642"/>
                  </a:lnTo>
                  <a:lnTo>
                    <a:pt x="1428" y="3620"/>
                  </a:lnTo>
                  <a:lnTo>
                    <a:pt x="1323" y="3666"/>
                  </a:lnTo>
                  <a:lnTo>
                    <a:pt x="1206" y="3609"/>
                  </a:lnTo>
                  <a:lnTo>
                    <a:pt x="1185" y="3515"/>
                  </a:lnTo>
                  <a:lnTo>
                    <a:pt x="1038" y="3519"/>
                  </a:lnTo>
                  <a:lnTo>
                    <a:pt x="1099" y="3618"/>
                  </a:lnTo>
                  <a:lnTo>
                    <a:pt x="1050" y="3630"/>
                  </a:lnTo>
                  <a:lnTo>
                    <a:pt x="942" y="3581"/>
                  </a:lnTo>
                  <a:lnTo>
                    <a:pt x="817" y="3515"/>
                  </a:lnTo>
                  <a:lnTo>
                    <a:pt x="799" y="3540"/>
                  </a:lnTo>
                  <a:lnTo>
                    <a:pt x="822" y="3627"/>
                  </a:lnTo>
                  <a:lnTo>
                    <a:pt x="805" y="3705"/>
                  </a:lnTo>
                  <a:lnTo>
                    <a:pt x="738" y="3780"/>
                  </a:lnTo>
                  <a:lnTo>
                    <a:pt x="663" y="3741"/>
                  </a:lnTo>
                  <a:lnTo>
                    <a:pt x="580" y="3717"/>
                  </a:lnTo>
                  <a:lnTo>
                    <a:pt x="535" y="3822"/>
                  </a:lnTo>
                  <a:lnTo>
                    <a:pt x="565" y="3905"/>
                  </a:lnTo>
                  <a:lnTo>
                    <a:pt x="640" y="3935"/>
                  </a:lnTo>
                  <a:lnTo>
                    <a:pt x="646" y="4052"/>
                  </a:lnTo>
                  <a:lnTo>
                    <a:pt x="604" y="4115"/>
                  </a:lnTo>
                  <a:lnTo>
                    <a:pt x="615" y="4236"/>
                  </a:lnTo>
                  <a:lnTo>
                    <a:pt x="517" y="4310"/>
                  </a:lnTo>
                  <a:lnTo>
                    <a:pt x="630" y="4356"/>
                  </a:lnTo>
                  <a:lnTo>
                    <a:pt x="685" y="4319"/>
                  </a:lnTo>
                  <a:lnTo>
                    <a:pt x="763" y="4311"/>
                  </a:lnTo>
                  <a:lnTo>
                    <a:pt x="745" y="4448"/>
                  </a:lnTo>
                  <a:lnTo>
                    <a:pt x="669" y="4478"/>
                  </a:lnTo>
                  <a:lnTo>
                    <a:pt x="610" y="4518"/>
                  </a:lnTo>
                  <a:lnTo>
                    <a:pt x="580" y="4587"/>
                  </a:lnTo>
                  <a:lnTo>
                    <a:pt x="525" y="4607"/>
                  </a:lnTo>
                  <a:lnTo>
                    <a:pt x="439" y="4580"/>
                  </a:lnTo>
                  <a:lnTo>
                    <a:pt x="390" y="4523"/>
                  </a:lnTo>
                  <a:lnTo>
                    <a:pt x="346" y="4584"/>
                  </a:lnTo>
                  <a:lnTo>
                    <a:pt x="364" y="4712"/>
                  </a:lnTo>
                  <a:lnTo>
                    <a:pt x="451" y="4770"/>
                  </a:lnTo>
                  <a:lnTo>
                    <a:pt x="534" y="4743"/>
                  </a:lnTo>
                  <a:lnTo>
                    <a:pt x="649" y="4635"/>
                  </a:lnTo>
                  <a:lnTo>
                    <a:pt x="840" y="4527"/>
                  </a:lnTo>
                  <a:lnTo>
                    <a:pt x="916" y="4587"/>
                  </a:lnTo>
                  <a:lnTo>
                    <a:pt x="993" y="4514"/>
                  </a:lnTo>
                  <a:lnTo>
                    <a:pt x="1089" y="4550"/>
                  </a:lnTo>
                  <a:lnTo>
                    <a:pt x="1152" y="4566"/>
                  </a:lnTo>
                  <a:lnTo>
                    <a:pt x="1204" y="4596"/>
                  </a:lnTo>
                  <a:lnTo>
                    <a:pt x="1234" y="4515"/>
                  </a:lnTo>
                  <a:lnTo>
                    <a:pt x="1318" y="4563"/>
                  </a:lnTo>
                  <a:lnTo>
                    <a:pt x="1398" y="4509"/>
                  </a:lnTo>
                  <a:lnTo>
                    <a:pt x="1465" y="4556"/>
                  </a:lnTo>
                  <a:lnTo>
                    <a:pt x="1464" y="4440"/>
                  </a:lnTo>
                  <a:lnTo>
                    <a:pt x="1558" y="4464"/>
                  </a:lnTo>
                  <a:lnTo>
                    <a:pt x="1573" y="4536"/>
                  </a:lnTo>
                  <a:lnTo>
                    <a:pt x="1617" y="4592"/>
                  </a:lnTo>
                  <a:lnTo>
                    <a:pt x="1704" y="4503"/>
                  </a:lnTo>
                  <a:lnTo>
                    <a:pt x="1782" y="4572"/>
                  </a:lnTo>
                  <a:lnTo>
                    <a:pt x="1858" y="4584"/>
                  </a:lnTo>
                  <a:lnTo>
                    <a:pt x="1944" y="4530"/>
                  </a:lnTo>
                  <a:lnTo>
                    <a:pt x="2065" y="4532"/>
                  </a:lnTo>
                  <a:lnTo>
                    <a:pt x="2167" y="4542"/>
                  </a:lnTo>
                  <a:lnTo>
                    <a:pt x="2284" y="4605"/>
                  </a:lnTo>
                  <a:lnTo>
                    <a:pt x="2160" y="4814"/>
                  </a:lnTo>
                  <a:lnTo>
                    <a:pt x="2115" y="4955"/>
                  </a:lnTo>
                  <a:lnTo>
                    <a:pt x="2124" y="5078"/>
                  </a:lnTo>
                  <a:lnTo>
                    <a:pt x="2175" y="5165"/>
                  </a:lnTo>
                  <a:lnTo>
                    <a:pt x="2292" y="5178"/>
                  </a:lnTo>
                  <a:lnTo>
                    <a:pt x="2395" y="5147"/>
                  </a:lnTo>
                  <a:lnTo>
                    <a:pt x="2590" y="5313"/>
                  </a:lnTo>
                  <a:lnTo>
                    <a:pt x="2689" y="5340"/>
                  </a:lnTo>
                  <a:lnTo>
                    <a:pt x="2794" y="5337"/>
                  </a:lnTo>
                  <a:lnTo>
                    <a:pt x="2890" y="5364"/>
                  </a:lnTo>
                  <a:lnTo>
                    <a:pt x="2904" y="5414"/>
                  </a:lnTo>
                  <a:lnTo>
                    <a:pt x="2848" y="5450"/>
                  </a:lnTo>
                  <a:lnTo>
                    <a:pt x="2749" y="5465"/>
                  </a:lnTo>
                  <a:lnTo>
                    <a:pt x="2700" y="5490"/>
                  </a:lnTo>
                  <a:lnTo>
                    <a:pt x="2698" y="5553"/>
                  </a:lnTo>
                  <a:lnTo>
                    <a:pt x="2775" y="5595"/>
                  </a:lnTo>
                  <a:lnTo>
                    <a:pt x="2899" y="5534"/>
                  </a:lnTo>
                  <a:lnTo>
                    <a:pt x="2940" y="5469"/>
                  </a:lnTo>
                  <a:lnTo>
                    <a:pt x="3004" y="5442"/>
                  </a:lnTo>
                  <a:lnTo>
                    <a:pt x="3090" y="5381"/>
                  </a:lnTo>
                  <a:lnTo>
                    <a:pt x="3267" y="5297"/>
                  </a:lnTo>
                  <a:lnTo>
                    <a:pt x="3178" y="5264"/>
                  </a:lnTo>
                  <a:lnTo>
                    <a:pt x="3249" y="5198"/>
                  </a:lnTo>
                  <a:lnTo>
                    <a:pt x="3228" y="5126"/>
                  </a:lnTo>
                  <a:lnTo>
                    <a:pt x="3268" y="5075"/>
                  </a:lnTo>
                  <a:lnTo>
                    <a:pt x="3214" y="5057"/>
                  </a:lnTo>
                  <a:lnTo>
                    <a:pt x="3196" y="5018"/>
                  </a:lnTo>
                  <a:lnTo>
                    <a:pt x="3210" y="4964"/>
                  </a:lnTo>
                  <a:lnTo>
                    <a:pt x="3313" y="4946"/>
                  </a:lnTo>
                  <a:lnTo>
                    <a:pt x="3288" y="4892"/>
                  </a:lnTo>
                  <a:lnTo>
                    <a:pt x="3325" y="4815"/>
                  </a:lnTo>
                  <a:lnTo>
                    <a:pt x="3331" y="4754"/>
                  </a:lnTo>
                  <a:lnTo>
                    <a:pt x="3387" y="4674"/>
                  </a:lnTo>
                  <a:lnTo>
                    <a:pt x="3382" y="4592"/>
                  </a:lnTo>
                  <a:lnTo>
                    <a:pt x="3463" y="4607"/>
                  </a:lnTo>
                  <a:lnTo>
                    <a:pt x="3532" y="4542"/>
                  </a:lnTo>
                  <a:lnTo>
                    <a:pt x="3600" y="4511"/>
                  </a:lnTo>
                  <a:lnTo>
                    <a:pt x="3682" y="4542"/>
                  </a:lnTo>
                  <a:lnTo>
                    <a:pt x="3694" y="4487"/>
                  </a:lnTo>
                  <a:lnTo>
                    <a:pt x="3607" y="4406"/>
                  </a:lnTo>
                  <a:lnTo>
                    <a:pt x="3675" y="4344"/>
                  </a:lnTo>
                  <a:lnTo>
                    <a:pt x="3714" y="4268"/>
                  </a:lnTo>
                  <a:lnTo>
                    <a:pt x="3787" y="4269"/>
                  </a:lnTo>
                  <a:lnTo>
                    <a:pt x="3819" y="4145"/>
                  </a:lnTo>
                  <a:lnTo>
                    <a:pt x="3790" y="4064"/>
                  </a:lnTo>
                  <a:lnTo>
                    <a:pt x="3717" y="4007"/>
                  </a:lnTo>
                  <a:lnTo>
                    <a:pt x="3718" y="3933"/>
                  </a:lnTo>
                  <a:lnTo>
                    <a:pt x="3802" y="3960"/>
                  </a:lnTo>
                  <a:lnTo>
                    <a:pt x="3885" y="3914"/>
                  </a:lnTo>
                  <a:lnTo>
                    <a:pt x="4021" y="3957"/>
                  </a:lnTo>
                  <a:lnTo>
                    <a:pt x="4011" y="4062"/>
                  </a:lnTo>
                  <a:lnTo>
                    <a:pt x="4018" y="4139"/>
                  </a:lnTo>
                  <a:lnTo>
                    <a:pt x="4102" y="4170"/>
                  </a:lnTo>
                  <a:lnTo>
                    <a:pt x="4135" y="4244"/>
                  </a:lnTo>
                  <a:lnTo>
                    <a:pt x="4186" y="4296"/>
                  </a:lnTo>
                  <a:lnTo>
                    <a:pt x="4263" y="4304"/>
                  </a:lnTo>
                  <a:lnTo>
                    <a:pt x="4285" y="4439"/>
                  </a:lnTo>
                  <a:lnTo>
                    <a:pt x="4381" y="4490"/>
                  </a:lnTo>
                  <a:lnTo>
                    <a:pt x="4455" y="4505"/>
                  </a:lnTo>
                  <a:lnTo>
                    <a:pt x="4527" y="4590"/>
                  </a:lnTo>
                  <a:lnTo>
                    <a:pt x="4513" y="4673"/>
                  </a:lnTo>
                  <a:lnTo>
                    <a:pt x="4480" y="4758"/>
                  </a:lnTo>
                  <a:lnTo>
                    <a:pt x="4432" y="4796"/>
                  </a:lnTo>
                  <a:lnTo>
                    <a:pt x="4423" y="4875"/>
                  </a:lnTo>
                  <a:lnTo>
                    <a:pt x="4482" y="4889"/>
                  </a:lnTo>
                  <a:lnTo>
                    <a:pt x="4525" y="4925"/>
                  </a:lnTo>
                  <a:lnTo>
                    <a:pt x="4548" y="5000"/>
                  </a:lnTo>
                  <a:lnTo>
                    <a:pt x="4504" y="5099"/>
                  </a:lnTo>
                  <a:lnTo>
                    <a:pt x="4578" y="5181"/>
                  </a:lnTo>
                  <a:lnTo>
                    <a:pt x="4650" y="5243"/>
                  </a:lnTo>
                  <a:lnTo>
                    <a:pt x="4704" y="5319"/>
                  </a:lnTo>
                  <a:lnTo>
                    <a:pt x="4729" y="5391"/>
                  </a:lnTo>
                  <a:lnTo>
                    <a:pt x="4767" y="5438"/>
                  </a:lnTo>
                  <a:lnTo>
                    <a:pt x="4864" y="5432"/>
                  </a:lnTo>
                  <a:lnTo>
                    <a:pt x="4878" y="5504"/>
                  </a:lnTo>
                  <a:lnTo>
                    <a:pt x="4957" y="5502"/>
                  </a:lnTo>
                  <a:lnTo>
                    <a:pt x="5014" y="5508"/>
                  </a:lnTo>
                  <a:lnTo>
                    <a:pt x="5067" y="5495"/>
                  </a:lnTo>
                  <a:lnTo>
                    <a:pt x="5142" y="5493"/>
                  </a:lnTo>
                  <a:lnTo>
                    <a:pt x="5208" y="5468"/>
                  </a:lnTo>
                  <a:lnTo>
                    <a:pt x="5259" y="5436"/>
                  </a:lnTo>
                  <a:lnTo>
                    <a:pt x="5326" y="5411"/>
                  </a:lnTo>
                  <a:lnTo>
                    <a:pt x="5368" y="5378"/>
                  </a:lnTo>
                  <a:lnTo>
                    <a:pt x="5383" y="5334"/>
                  </a:lnTo>
                  <a:lnTo>
                    <a:pt x="5428" y="5309"/>
                  </a:lnTo>
                  <a:lnTo>
                    <a:pt x="5502" y="5274"/>
                  </a:lnTo>
                  <a:lnTo>
                    <a:pt x="5532" y="5247"/>
                  </a:lnTo>
                  <a:lnTo>
                    <a:pt x="5571" y="5279"/>
                  </a:lnTo>
                  <a:lnTo>
                    <a:pt x="5623" y="5303"/>
                  </a:lnTo>
                  <a:lnTo>
                    <a:pt x="5701" y="5277"/>
                  </a:lnTo>
                  <a:lnTo>
                    <a:pt x="5752" y="5220"/>
                  </a:lnTo>
                  <a:lnTo>
                    <a:pt x="5821" y="5207"/>
                  </a:lnTo>
                  <a:lnTo>
                    <a:pt x="5889" y="5216"/>
                  </a:lnTo>
                  <a:lnTo>
                    <a:pt x="5995" y="5064"/>
                  </a:lnTo>
                  <a:lnTo>
                    <a:pt x="6103" y="5015"/>
                  </a:lnTo>
                  <a:lnTo>
                    <a:pt x="6189" y="4994"/>
                  </a:lnTo>
                  <a:lnTo>
                    <a:pt x="6253" y="4985"/>
                  </a:lnTo>
                  <a:lnTo>
                    <a:pt x="6330" y="4949"/>
                  </a:lnTo>
                  <a:lnTo>
                    <a:pt x="6361" y="4883"/>
                  </a:lnTo>
                  <a:lnTo>
                    <a:pt x="6424" y="4856"/>
                  </a:lnTo>
                  <a:lnTo>
                    <a:pt x="6415" y="4766"/>
                  </a:lnTo>
                  <a:lnTo>
                    <a:pt x="6463" y="4712"/>
                  </a:lnTo>
                  <a:lnTo>
                    <a:pt x="6645" y="4701"/>
                  </a:lnTo>
                  <a:lnTo>
                    <a:pt x="6753" y="4712"/>
                  </a:lnTo>
                  <a:lnTo>
                    <a:pt x="6820" y="4653"/>
                  </a:lnTo>
                  <a:lnTo>
                    <a:pt x="6972" y="4644"/>
                  </a:lnTo>
                  <a:lnTo>
                    <a:pt x="6888" y="4472"/>
                  </a:lnTo>
                  <a:lnTo>
                    <a:pt x="6685" y="4356"/>
                  </a:lnTo>
                  <a:lnTo>
                    <a:pt x="6600" y="4391"/>
                  </a:lnTo>
                  <a:lnTo>
                    <a:pt x="6555" y="4313"/>
                  </a:lnTo>
                  <a:lnTo>
                    <a:pt x="6492" y="4236"/>
                  </a:lnTo>
                  <a:lnTo>
                    <a:pt x="6390" y="4167"/>
                  </a:lnTo>
                  <a:lnTo>
                    <a:pt x="6465" y="4152"/>
                  </a:lnTo>
                  <a:lnTo>
                    <a:pt x="6531" y="4109"/>
                  </a:lnTo>
                  <a:lnTo>
                    <a:pt x="6673" y="4116"/>
                  </a:lnTo>
                  <a:lnTo>
                    <a:pt x="6655" y="4026"/>
                  </a:lnTo>
                  <a:lnTo>
                    <a:pt x="6690" y="3960"/>
                  </a:lnTo>
                  <a:lnTo>
                    <a:pt x="6753" y="3914"/>
                  </a:lnTo>
                  <a:lnTo>
                    <a:pt x="6703" y="3855"/>
                  </a:lnTo>
                  <a:lnTo>
                    <a:pt x="6738" y="3792"/>
                  </a:lnTo>
                  <a:lnTo>
                    <a:pt x="6820" y="3782"/>
                  </a:lnTo>
                  <a:lnTo>
                    <a:pt x="6858" y="3713"/>
                  </a:lnTo>
                  <a:lnTo>
                    <a:pt x="6823" y="3642"/>
                  </a:lnTo>
                  <a:lnTo>
                    <a:pt x="6765" y="3638"/>
                  </a:lnTo>
                  <a:lnTo>
                    <a:pt x="6723" y="3542"/>
                  </a:lnTo>
                  <a:lnTo>
                    <a:pt x="6601" y="3509"/>
                  </a:lnTo>
                  <a:lnTo>
                    <a:pt x="6589" y="3446"/>
                  </a:lnTo>
                  <a:lnTo>
                    <a:pt x="6492" y="3462"/>
                  </a:lnTo>
                  <a:lnTo>
                    <a:pt x="6411" y="3464"/>
                  </a:lnTo>
                  <a:lnTo>
                    <a:pt x="6342" y="3398"/>
                  </a:lnTo>
                  <a:lnTo>
                    <a:pt x="6267" y="3351"/>
                  </a:lnTo>
                  <a:lnTo>
                    <a:pt x="6210" y="3422"/>
                  </a:lnTo>
                  <a:lnTo>
                    <a:pt x="6151" y="3387"/>
                  </a:lnTo>
                  <a:lnTo>
                    <a:pt x="6100" y="3338"/>
                  </a:lnTo>
                  <a:lnTo>
                    <a:pt x="6009" y="3329"/>
                  </a:lnTo>
                  <a:lnTo>
                    <a:pt x="6027" y="3272"/>
                  </a:lnTo>
                  <a:lnTo>
                    <a:pt x="5983" y="3186"/>
                  </a:lnTo>
                  <a:lnTo>
                    <a:pt x="5974" y="3096"/>
                  </a:lnTo>
                  <a:lnTo>
                    <a:pt x="5916" y="3077"/>
                  </a:lnTo>
                  <a:lnTo>
                    <a:pt x="5851" y="3161"/>
                  </a:lnTo>
                  <a:lnTo>
                    <a:pt x="5751" y="3194"/>
                  </a:lnTo>
                  <a:lnTo>
                    <a:pt x="5688" y="3128"/>
                  </a:lnTo>
                  <a:lnTo>
                    <a:pt x="5679" y="3080"/>
                  </a:lnTo>
                  <a:lnTo>
                    <a:pt x="5605" y="3057"/>
                  </a:lnTo>
                  <a:lnTo>
                    <a:pt x="5544" y="3054"/>
                  </a:lnTo>
                  <a:lnTo>
                    <a:pt x="5433" y="2978"/>
                  </a:lnTo>
                  <a:lnTo>
                    <a:pt x="5397" y="2924"/>
                  </a:lnTo>
                  <a:lnTo>
                    <a:pt x="5323" y="2862"/>
                  </a:lnTo>
                  <a:lnTo>
                    <a:pt x="5319" y="2768"/>
                  </a:lnTo>
                  <a:lnTo>
                    <a:pt x="5155" y="2708"/>
                  </a:lnTo>
                  <a:lnTo>
                    <a:pt x="5175" y="2633"/>
                  </a:lnTo>
                  <a:lnTo>
                    <a:pt x="5164" y="2585"/>
                  </a:lnTo>
                  <a:lnTo>
                    <a:pt x="5056" y="2535"/>
                  </a:lnTo>
                  <a:lnTo>
                    <a:pt x="4911" y="2544"/>
                  </a:lnTo>
                  <a:lnTo>
                    <a:pt x="4879" y="2450"/>
                  </a:lnTo>
                  <a:lnTo>
                    <a:pt x="4984" y="2424"/>
                  </a:lnTo>
                  <a:lnTo>
                    <a:pt x="5064" y="2330"/>
                  </a:lnTo>
                  <a:lnTo>
                    <a:pt x="5035" y="2241"/>
                  </a:lnTo>
                  <a:lnTo>
                    <a:pt x="4963" y="2153"/>
                  </a:lnTo>
                  <a:lnTo>
                    <a:pt x="4915" y="2175"/>
                  </a:lnTo>
                  <a:lnTo>
                    <a:pt x="4902" y="2069"/>
                  </a:lnTo>
                  <a:lnTo>
                    <a:pt x="4941" y="1946"/>
                  </a:lnTo>
                  <a:lnTo>
                    <a:pt x="5017" y="1902"/>
                  </a:lnTo>
                  <a:lnTo>
                    <a:pt x="4990" y="1778"/>
                  </a:lnTo>
                  <a:lnTo>
                    <a:pt x="4981" y="1602"/>
                  </a:lnTo>
                  <a:lnTo>
                    <a:pt x="5023" y="1542"/>
                  </a:lnTo>
                  <a:lnTo>
                    <a:pt x="5040" y="1478"/>
                  </a:lnTo>
                  <a:lnTo>
                    <a:pt x="4954" y="1431"/>
                  </a:lnTo>
                  <a:lnTo>
                    <a:pt x="4921" y="1562"/>
                  </a:lnTo>
                  <a:lnTo>
                    <a:pt x="4822" y="1571"/>
                  </a:lnTo>
                  <a:lnTo>
                    <a:pt x="4764" y="1580"/>
                  </a:lnTo>
                  <a:lnTo>
                    <a:pt x="4714" y="1529"/>
                  </a:lnTo>
                  <a:lnTo>
                    <a:pt x="4683" y="1421"/>
                  </a:lnTo>
                  <a:lnTo>
                    <a:pt x="4599" y="1400"/>
                  </a:lnTo>
                  <a:lnTo>
                    <a:pt x="4586" y="1333"/>
                  </a:lnTo>
                  <a:lnTo>
                    <a:pt x="4611" y="1291"/>
                  </a:lnTo>
                  <a:lnTo>
                    <a:pt x="4515" y="1173"/>
                  </a:lnTo>
                  <a:lnTo>
                    <a:pt x="4413" y="1133"/>
                  </a:lnTo>
                  <a:cubicBezTo>
                    <a:pt x="4413" y="1109"/>
                    <a:pt x="4413" y="1085"/>
                    <a:pt x="4413" y="1062"/>
                  </a:cubicBezTo>
                  <a:lnTo>
                    <a:pt x="4385" y="994"/>
                  </a:lnTo>
                  <a:lnTo>
                    <a:pt x="4267" y="1063"/>
                  </a:lnTo>
                  <a:lnTo>
                    <a:pt x="4210" y="1030"/>
                  </a:lnTo>
                  <a:lnTo>
                    <a:pt x="4206" y="949"/>
                  </a:lnTo>
                  <a:lnTo>
                    <a:pt x="4181" y="887"/>
                  </a:lnTo>
                  <a:lnTo>
                    <a:pt x="4122" y="774"/>
                  </a:lnTo>
                  <a:lnTo>
                    <a:pt x="4063" y="777"/>
                  </a:lnTo>
                  <a:lnTo>
                    <a:pt x="3998" y="801"/>
                  </a:lnTo>
                  <a:lnTo>
                    <a:pt x="3938" y="786"/>
                  </a:lnTo>
                  <a:lnTo>
                    <a:pt x="3905" y="772"/>
                  </a:lnTo>
                  <a:lnTo>
                    <a:pt x="3853" y="700"/>
                  </a:lnTo>
                  <a:lnTo>
                    <a:pt x="3842" y="646"/>
                  </a:lnTo>
                  <a:lnTo>
                    <a:pt x="3800" y="564"/>
                  </a:lnTo>
                  <a:lnTo>
                    <a:pt x="3811" y="503"/>
                  </a:lnTo>
                  <a:lnTo>
                    <a:pt x="3757" y="455"/>
                  </a:lnTo>
                  <a:lnTo>
                    <a:pt x="3726" y="404"/>
                  </a:lnTo>
                  <a:lnTo>
                    <a:pt x="3680" y="381"/>
                  </a:lnTo>
                  <a:lnTo>
                    <a:pt x="3647" y="342"/>
                  </a:lnTo>
                  <a:lnTo>
                    <a:pt x="3610" y="302"/>
                  </a:lnTo>
                  <a:lnTo>
                    <a:pt x="3654" y="269"/>
                  </a:lnTo>
                  <a:lnTo>
                    <a:pt x="3570" y="231"/>
                  </a:lnTo>
                  <a:lnTo>
                    <a:pt x="3499" y="188"/>
                  </a:lnTo>
                  <a:lnTo>
                    <a:pt x="3468" y="156"/>
                  </a:lnTo>
                  <a:lnTo>
                    <a:pt x="3441" y="131"/>
                  </a:lnTo>
                  <a:lnTo>
                    <a:pt x="3387" y="101"/>
                  </a:lnTo>
                  <a:lnTo>
                    <a:pt x="3292" y="167"/>
                  </a:lnTo>
                  <a:lnTo>
                    <a:pt x="3232" y="119"/>
                  </a:lnTo>
                  <a:lnTo>
                    <a:pt x="3221" y="32"/>
                  </a:lnTo>
                  <a:lnTo>
                    <a:pt x="3130" y="78"/>
                  </a:lnTo>
                  <a:lnTo>
                    <a:pt x="3107" y="154"/>
                  </a:lnTo>
                  <a:lnTo>
                    <a:pt x="3030" y="142"/>
                  </a:lnTo>
                  <a:lnTo>
                    <a:pt x="2974" y="48"/>
                  </a:lnTo>
                  <a:lnTo>
                    <a:pt x="2852" y="46"/>
                  </a:lnTo>
                  <a:lnTo>
                    <a:pt x="2741" y="80"/>
                  </a:lnTo>
                  <a:lnTo>
                    <a:pt x="2578" y="148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17" name="任意多边形 114">
              <a:extLst>
                <a:ext uri="{FF2B5EF4-FFF2-40B4-BE49-F238E27FC236}">
                  <a16:creationId xmlns:a16="http://schemas.microsoft.com/office/drawing/2014/main" id="{BB63D1CE-62AA-9183-F9AF-A0D5BE999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" y="885"/>
              <a:ext cx="1401" cy="1508"/>
            </a:xfrm>
            <a:custGeom>
              <a:avLst/>
              <a:gdLst>
                <a:gd name="T0" fmla="*/ 140909 w 7005"/>
                <a:gd name="T1" fmla="*/ 0 h 7539"/>
                <a:gd name="T2" fmla="*/ 0 w 7005"/>
                <a:gd name="T3" fmla="*/ 396014 h 7539"/>
                <a:gd name="T4" fmla="*/ 287992 w 7005"/>
                <a:gd name="T5" fmla="*/ 52550 h 7539"/>
                <a:gd name="T6" fmla="*/ 140909 w 7005"/>
                <a:gd name="T7" fmla="*/ 0 h 75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05" h="7539">
                  <a:moveTo>
                    <a:pt x="3375" y="2259"/>
                  </a:moveTo>
                  <a:lnTo>
                    <a:pt x="3383" y="2200"/>
                  </a:lnTo>
                  <a:lnTo>
                    <a:pt x="3401" y="2128"/>
                  </a:lnTo>
                  <a:lnTo>
                    <a:pt x="3471" y="2058"/>
                  </a:lnTo>
                  <a:lnTo>
                    <a:pt x="3450" y="2004"/>
                  </a:lnTo>
                  <a:lnTo>
                    <a:pt x="3420" y="1974"/>
                  </a:lnTo>
                  <a:lnTo>
                    <a:pt x="3407" y="1915"/>
                  </a:lnTo>
                  <a:lnTo>
                    <a:pt x="3465" y="1851"/>
                  </a:lnTo>
                  <a:lnTo>
                    <a:pt x="3527" y="1836"/>
                  </a:lnTo>
                  <a:lnTo>
                    <a:pt x="3575" y="1878"/>
                  </a:lnTo>
                  <a:lnTo>
                    <a:pt x="3630" y="1909"/>
                  </a:lnTo>
                  <a:lnTo>
                    <a:pt x="3701" y="1909"/>
                  </a:lnTo>
                  <a:lnTo>
                    <a:pt x="3747" y="1951"/>
                  </a:lnTo>
                  <a:lnTo>
                    <a:pt x="3731" y="2040"/>
                  </a:lnTo>
                  <a:lnTo>
                    <a:pt x="3828" y="2014"/>
                  </a:lnTo>
                  <a:lnTo>
                    <a:pt x="3909" y="1977"/>
                  </a:lnTo>
                  <a:lnTo>
                    <a:pt x="3969" y="2010"/>
                  </a:lnTo>
                  <a:lnTo>
                    <a:pt x="3956" y="2109"/>
                  </a:lnTo>
                  <a:lnTo>
                    <a:pt x="4023" y="2157"/>
                  </a:lnTo>
                  <a:lnTo>
                    <a:pt x="4128" y="2106"/>
                  </a:lnTo>
                  <a:lnTo>
                    <a:pt x="4176" y="2154"/>
                  </a:lnTo>
                  <a:lnTo>
                    <a:pt x="4242" y="2179"/>
                  </a:lnTo>
                  <a:lnTo>
                    <a:pt x="4275" y="2242"/>
                  </a:lnTo>
                  <a:lnTo>
                    <a:pt x="4341" y="2233"/>
                  </a:lnTo>
                  <a:lnTo>
                    <a:pt x="4436" y="2254"/>
                  </a:lnTo>
                  <a:lnTo>
                    <a:pt x="4479" y="2308"/>
                  </a:lnTo>
                  <a:lnTo>
                    <a:pt x="4430" y="2334"/>
                  </a:lnTo>
                  <a:lnTo>
                    <a:pt x="4476" y="2400"/>
                  </a:lnTo>
                  <a:lnTo>
                    <a:pt x="4541" y="2380"/>
                  </a:lnTo>
                  <a:lnTo>
                    <a:pt x="4610" y="2431"/>
                  </a:lnTo>
                  <a:lnTo>
                    <a:pt x="4704" y="2433"/>
                  </a:lnTo>
                  <a:lnTo>
                    <a:pt x="4832" y="2392"/>
                  </a:lnTo>
                  <a:lnTo>
                    <a:pt x="4854" y="2478"/>
                  </a:lnTo>
                  <a:lnTo>
                    <a:pt x="4923" y="2524"/>
                  </a:lnTo>
                  <a:lnTo>
                    <a:pt x="4968" y="2533"/>
                  </a:lnTo>
                  <a:lnTo>
                    <a:pt x="5015" y="2581"/>
                  </a:lnTo>
                  <a:lnTo>
                    <a:pt x="5085" y="2578"/>
                  </a:lnTo>
                  <a:lnTo>
                    <a:pt x="5172" y="2607"/>
                  </a:lnTo>
                  <a:lnTo>
                    <a:pt x="5250" y="2649"/>
                  </a:lnTo>
                  <a:lnTo>
                    <a:pt x="5316" y="2590"/>
                  </a:lnTo>
                  <a:lnTo>
                    <a:pt x="5294" y="2541"/>
                  </a:lnTo>
                  <a:lnTo>
                    <a:pt x="5307" y="2496"/>
                  </a:lnTo>
                  <a:lnTo>
                    <a:pt x="5223" y="2454"/>
                  </a:lnTo>
                  <a:lnTo>
                    <a:pt x="5246" y="2389"/>
                  </a:lnTo>
                  <a:lnTo>
                    <a:pt x="5250" y="2325"/>
                  </a:lnTo>
                  <a:lnTo>
                    <a:pt x="5315" y="2293"/>
                  </a:lnTo>
                  <a:lnTo>
                    <a:pt x="5400" y="2305"/>
                  </a:lnTo>
                  <a:lnTo>
                    <a:pt x="5481" y="2364"/>
                  </a:lnTo>
                  <a:lnTo>
                    <a:pt x="5504" y="2433"/>
                  </a:lnTo>
                  <a:lnTo>
                    <a:pt x="5571" y="2440"/>
                  </a:lnTo>
                  <a:lnTo>
                    <a:pt x="5625" y="2433"/>
                  </a:lnTo>
                  <a:lnTo>
                    <a:pt x="5652" y="2368"/>
                  </a:lnTo>
                  <a:lnTo>
                    <a:pt x="5744" y="2353"/>
                  </a:lnTo>
                  <a:lnTo>
                    <a:pt x="5775" y="2416"/>
                  </a:lnTo>
                  <a:lnTo>
                    <a:pt x="5786" y="2482"/>
                  </a:lnTo>
                  <a:lnTo>
                    <a:pt x="5880" y="2556"/>
                  </a:lnTo>
                  <a:lnTo>
                    <a:pt x="5817" y="2646"/>
                  </a:lnTo>
                  <a:lnTo>
                    <a:pt x="5934" y="2656"/>
                  </a:lnTo>
                  <a:lnTo>
                    <a:pt x="5990" y="2611"/>
                  </a:lnTo>
                  <a:lnTo>
                    <a:pt x="6077" y="2608"/>
                  </a:lnTo>
                  <a:lnTo>
                    <a:pt x="6095" y="2665"/>
                  </a:lnTo>
                  <a:lnTo>
                    <a:pt x="6171" y="2655"/>
                  </a:lnTo>
                  <a:lnTo>
                    <a:pt x="6254" y="2736"/>
                  </a:lnTo>
                  <a:lnTo>
                    <a:pt x="6344" y="2815"/>
                  </a:lnTo>
                  <a:lnTo>
                    <a:pt x="6350" y="2890"/>
                  </a:lnTo>
                  <a:lnTo>
                    <a:pt x="6456" y="2892"/>
                  </a:lnTo>
                  <a:lnTo>
                    <a:pt x="6561" y="2902"/>
                  </a:lnTo>
                  <a:lnTo>
                    <a:pt x="6612" y="2914"/>
                  </a:lnTo>
                  <a:lnTo>
                    <a:pt x="6651" y="2974"/>
                  </a:lnTo>
                  <a:lnTo>
                    <a:pt x="6725" y="2995"/>
                  </a:lnTo>
                  <a:lnTo>
                    <a:pt x="6807" y="2962"/>
                  </a:lnTo>
                  <a:lnTo>
                    <a:pt x="6885" y="3028"/>
                  </a:lnTo>
                  <a:lnTo>
                    <a:pt x="6960" y="3030"/>
                  </a:lnTo>
                  <a:lnTo>
                    <a:pt x="7005" y="3100"/>
                  </a:lnTo>
                  <a:lnTo>
                    <a:pt x="6942" y="3217"/>
                  </a:lnTo>
                  <a:lnTo>
                    <a:pt x="6921" y="3286"/>
                  </a:lnTo>
                  <a:lnTo>
                    <a:pt x="6933" y="3345"/>
                  </a:lnTo>
                  <a:lnTo>
                    <a:pt x="6869" y="3409"/>
                  </a:lnTo>
                  <a:lnTo>
                    <a:pt x="6837" y="3469"/>
                  </a:lnTo>
                  <a:lnTo>
                    <a:pt x="6833" y="3540"/>
                  </a:lnTo>
                  <a:lnTo>
                    <a:pt x="6780" y="3571"/>
                  </a:lnTo>
                  <a:lnTo>
                    <a:pt x="6809" y="3622"/>
                  </a:lnTo>
                  <a:lnTo>
                    <a:pt x="6753" y="3669"/>
                  </a:lnTo>
                  <a:lnTo>
                    <a:pt x="6684" y="3681"/>
                  </a:lnTo>
                  <a:lnTo>
                    <a:pt x="6623" y="3729"/>
                  </a:lnTo>
                  <a:lnTo>
                    <a:pt x="6648" y="3801"/>
                  </a:lnTo>
                  <a:lnTo>
                    <a:pt x="6705" y="3834"/>
                  </a:lnTo>
                  <a:lnTo>
                    <a:pt x="6608" y="3987"/>
                  </a:lnTo>
                  <a:lnTo>
                    <a:pt x="6591" y="4035"/>
                  </a:lnTo>
                  <a:lnTo>
                    <a:pt x="6507" y="4068"/>
                  </a:lnTo>
                  <a:lnTo>
                    <a:pt x="6443" y="4048"/>
                  </a:lnTo>
                  <a:lnTo>
                    <a:pt x="6342" y="4056"/>
                  </a:lnTo>
                  <a:lnTo>
                    <a:pt x="6219" y="4137"/>
                  </a:lnTo>
                  <a:lnTo>
                    <a:pt x="6161" y="4174"/>
                  </a:lnTo>
                  <a:lnTo>
                    <a:pt x="6134" y="4219"/>
                  </a:lnTo>
                  <a:lnTo>
                    <a:pt x="6147" y="4302"/>
                  </a:lnTo>
                  <a:lnTo>
                    <a:pt x="6198" y="4312"/>
                  </a:lnTo>
                  <a:lnTo>
                    <a:pt x="6228" y="4402"/>
                  </a:lnTo>
                  <a:lnTo>
                    <a:pt x="6180" y="4437"/>
                  </a:lnTo>
                  <a:lnTo>
                    <a:pt x="6150" y="4413"/>
                  </a:lnTo>
                  <a:lnTo>
                    <a:pt x="6122" y="4497"/>
                  </a:lnTo>
                  <a:lnTo>
                    <a:pt x="6081" y="4531"/>
                  </a:lnTo>
                  <a:lnTo>
                    <a:pt x="6137" y="4563"/>
                  </a:lnTo>
                  <a:lnTo>
                    <a:pt x="6147" y="4671"/>
                  </a:lnTo>
                  <a:lnTo>
                    <a:pt x="6188" y="4720"/>
                  </a:lnTo>
                  <a:lnTo>
                    <a:pt x="6146" y="4747"/>
                  </a:lnTo>
                  <a:lnTo>
                    <a:pt x="6180" y="4822"/>
                  </a:lnTo>
                  <a:lnTo>
                    <a:pt x="6264" y="4825"/>
                  </a:lnTo>
                  <a:lnTo>
                    <a:pt x="6267" y="4903"/>
                  </a:lnTo>
                  <a:lnTo>
                    <a:pt x="6311" y="4974"/>
                  </a:lnTo>
                  <a:lnTo>
                    <a:pt x="6368" y="4999"/>
                  </a:lnTo>
                  <a:lnTo>
                    <a:pt x="6392" y="5085"/>
                  </a:lnTo>
                  <a:lnTo>
                    <a:pt x="6329" y="5137"/>
                  </a:lnTo>
                  <a:lnTo>
                    <a:pt x="6327" y="5257"/>
                  </a:lnTo>
                  <a:lnTo>
                    <a:pt x="6387" y="5361"/>
                  </a:lnTo>
                  <a:lnTo>
                    <a:pt x="6368" y="5419"/>
                  </a:lnTo>
                  <a:lnTo>
                    <a:pt x="6314" y="5437"/>
                  </a:lnTo>
                  <a:lnTo>
                    <a:pt x="6242" y="5481"/>
                  </a:lnTo>
                  <a:lnTo>
                    <a:pt x="6197" y="5541"/>
                  </a:lnTo>
                  <a:lnTo>
                    <a:pt x="6140" y="5566"/>
                  </a:lnTo>
                  <a:lnTo>
                    <a:pt x="6051" y="5563"/>
                  </a:lnTo>
                  <a:lnTo>
                    <a:pt x="6005" y="5509"/>
                  </a:lnTo>
                  <a:lnTo>
                    <a:pt x="5901" y="5533"/>
                  </a:lnTo>
                  <a:lnTo>
                    <a:pt x="5813" y="5506"/>
                  </a:lnTo>
                  <a:lnTo>
                    <a:pt x="5738" y="5512"/>
                  </a:lnTo>
                  <a:lnTo>
                    <a:pt x="5682" y="5530"/>
                  </a:lnTo>
                  <a:lnTo>
                    <a:pt x="5586" y="5581"/>
                  </a:lnTo>
                  <a:lnTo>
                    <a:pt x="5453" y="5620"/>
                  </a:lnTo>
                  <a:lnTo>
                    <a:pt x="5430" y="5700"/>
                  </a:lnTo>
                  <a:lnTo>
                    <a:pt x="5423" y="5757"/>
                  </a:lnTo>
                  <a:lnTo>
                    <a:pt x="5331" y="5814"/>
                  </a:lnTo>
                  <a:lnTo>
                    <a:pt x="5330" y="5896"/>
                  </a:lnTo>
                  <a:lnTo>
                    <a:pt x="5283" y="5965"/>
                  </a:lnTo>
                  <a:lnTo>
                    <a:pt x="5139" y="6051"/>
                  </a:lnTo>
                  <a:lnTo>
                    <a:pt x="5057" y="6022"/>
                  </a:lnTo>
                  <a:lnTo>
                    <a:pt x="5013" y="5958"/>
                  </a:lnTo>
                  <a:lnTo>
                    <a:pt x="4956" y="5991"/>
                  </a:lnTo>
                  <a:lnTo>
                    <a:pt x="4890" y="5982"/>
                  </a:lnTo>
                  <a:lnTo>
                    <a:pt x="4848" y="5988"/>
                  </a:lnTo>
                  <a:lnTo>
                    <a:pt x="4863" y="6025"/>
                  </a:lnTo>
                  <a:lnTo>
                    <a:pt x="4814" y="6069"/>
                  </a:lnTo>
                  <a:lnTo>
                    <a:pt x="4787" y="6136"/>
                  </a:lnTo>
                  <a:lnTo>
                    <a:pt x="4785" y="6204"/>
                  </a:lnTo>
                  <a:lnTo>
                    <a:pt x="4812" y="6256"/>
                  </a:lnTo>
                  <a:lnTo>
                    <a:pt x="4757" y="6298"/>
                  </a:lnTo>
                  <a:lnTo>
                    <a:pt x="4703" y="6378"/>
                  </a:lnTo>
                  <a:lnTo>
                    <a:pt x="4635" y="6409"/>
                  </a:lnTo>
                  <a:lnTo>
                    <a:pt x="4553" y="6414"/>
                  </a:lnTo>
                  <a:lnTo>
                    <a:pt x="4542" y="6354"/>
                  </a:lnTo>
                  <a:lnTo>
                    <a:pt x="4481" y="6355"/>
                  </a:lnTo>
                  <a:lnTo>
                    <a:pt x="4431" y="6336"/>
                  </a:lnTo>
                  <a:lnTo>
                    <a:pt x="4461" y="6291"/>
                  </a:lnTo>
                  <a:lnTo>
                    <a:pt x="4463" y="6235"/>
                  </a:lnTo>
                  <a:lnTo>
                    <a:pt x="4503" y="6184"/>
                  </a:lnTo>
                  <a:lnTo>
                    <a:pt x="4557" y="6214"/>
                  </a:lnTo>
                  <a:lnTo>
                    <a:pt x="4542" y="6160"/>
                  </a:lnTo>
                  <a:lnTo>
                    <a:pt x="4487" y="6084"/>
                  </a:lnTo>
                  <a:lnTo>
                    <a:pt x="4425" y="5989"/>
                  </a:lnTo>
                  <a:lnTo>
                    <a:pt x="4337" y="6006"/>
                  </a:lnTo>
                  <a:lnTo>
                    <a:pt x="4341" y="6064"/>
                  </a:lnTo>
                  <a:lnTo>
                    <a:pt x="4241" y="6069"/>
                  </a:lnTo>
                  <a:lnTo>
                    <a:pt x="4142" y="6067"/>
                  </a:lnTo>
                  <a:lnTo>
                    <a:pt x="4115" y="6114"/>
                  </a:lnTo>
                  <a:lnTo>
                    <a:pt x="4050" y="6174"/>
                  </a:lnTo>
                  <a:lnTo>
                    <a:pt x="3965" y="6180"/>
                  </a:lnTo>
                  <a:lnTo>
                    <a:pt x="3818" y="6219"/>
                  </a:lnTo>
                  <a:lnTo>
                    <a:pt x="3861" y="6282"/>
                  </a:lnTo>
                  <a:lnTo>
                    <a:pt x="3852" y="6339"/>
                  </a:lnTo>
                  <a:lnTo>
                    <a:pt x="3924" y="6361"/>
                  </a:lnTo>
                  <a:lnTo>
                    <a:pt x="3971" y="6355"/>
                  </a:lnTo>
                  <a:lnTo>
                    <a:pt x="3980" y="6462"/>
                  </a:lnTo>
                  <a:lnTo>
                    <a:pt x="4049" y="6492"/>
                  </a:lnTo>
                  <a:lnTo>
                    <a:pt x="4079" y="6613"/>
                  </a:lnTo>
                  <a:lnTo>
                    <a:pt x="3974" y="6678"/>
                  </a:lnTo>
                  <a:lnTo>
                    <a:pt x="4008" y="6762"/>
                  </a:lnTo>
                  <a:lnTo>
                    <a:pt x="3989" y="6822"/>
                  </a:lnTo>
                  <a:lnTo>
                    <a:pt x="3918" y="6876"/>
                  </a:lnTo>
                  <a:lnTo>
                    <a:pt x="3888" y="6934"/>
                  </a:lnTo>
                  <a:lnTo>
                    <a:pt x="3782" y="6901"/>
                  </a:lnTo>
                  <a:lnTo>
                    <a:pt x="3729" y="7002"/>
                  </a:lnTo>
                  <a:lnTo>
                    <a:pt x="3680" y="7072"/>
                  </a:lnTo>
                  <a:lnTo>
                    <a:pt x="3618" y="7050"/>
                  </a:lnTo>
                  <a:lnTo>
                    <a:pt x="3548" y="7086"/>
                  </a:lnTo>
                  <a:lnTo>
                    <a:pt x="3524" y="7195"/>
                  </a:lnTo>
                  <a:lnTo>
                    <a:pt x="3572" y="7239"/>
                  </a:lnTo>
                  <a:lnTo>
                    <a:pt x="3654" y="7344"/>
                  </a:lnTo>
                  <a:lnTo>
                    <a:pt x="3573" y="7405"/>
                  </a:lnTo>
                  <a:lnTo>
                    <a:pt x="3482" y="7438"/>
                  </a:lnTo>
                  <a:lnTo>
                    <a:pt x="3404" y="7539"/>
                  </a:lnTo>
                  <a:lnTo>
                    <a:pt x="3341" y="7513"/>
                  </a:lnTo>
                  <a:lnTo>
                    <a:pt x="3311" y="7467"/>
                  </a:lnTo>
                  <a:lnTo>
                    <a:pt x="3218" y="7515"/>
                  </a:lnTo>
                  <a:lnTo>
                    <a:pt x="3194" y="7414"/>
                  </a:lnTo>
                  <a:lnTo>
                    <a:pt x="3194" y="7317"/>
                  </a:lnTo>
                  <a:lnTo>
                    <a:pt x="3179" y="7188"/>
                  </a:lnTo>
                  <a:lnTo>
                    <a:pt x="3066" y="7224"/>
                  </a:lnTo>
                  <a:lnTo>
                    <a:pt x="3012" y="7179"/>
                  </a:lnTo>
                  <a:lnTo>
                    <a:pt x="2934" y="7149"/>
                  </a:lnTo>
                  <a:lnTo>
                    <a:pt x="2847" y="7093"/>
                  </a:lnTo>
                  <a:lnTo>
                    <a:pt x="2684" y="7012"/>
                  </a:lnTo>
                  <a:lnTo>
                    <a:pt x="2619" y="7054"/>
                  </a:lnTo>
                  <a:lnTo>
                    <a:pt x="2538" y="7039"/>
                  </a:lnTo>
                  <a:lnTo>
                    <a:pt x="2523" y="6954"/>
                  </a:lnTo>
                  <a:lnTo>
                    <a:pt x="2390" y="7003"/>
                  </a:lnTo>
                  <a:lnTo>
                    <a:pt x="2322" y="7000"/>
                  </a:lnTo>
                  <a:lnTo>
                    <a:pt x="2318" y="6813"/>
                  </a:lnTo>
                  <a:lnTo>
                    <a:pt x="2253" y="6759"/>
                  </a:lnTo>
                  <a:lnTo>
                    <a:pt x="2216" y="6672"/>
                  </a:lnTo>
                  <a:lnTo>
                    <a:pt x="2127" y="6597"/>
                  </a:lnTo>
                  <a:lnTo>
                    <a:pt x="1995" y="6586"/>
                  </a:lnTo>
                  <a:lnTo>
                    <a:pt x="1899" y="6522"/>
                  </a:lnTo>
                  <a:lnTo>
                    <a:pt x="1809" y="6540"/>
                  </a:lnTo>
                  <a:lnTo>
                    <a:pt x="1769" y="6460"/>
                  </a:lnTo>
                  <a:lnTo>
                    <a:pt x="1607" y="6378"/>
                  </a:lnTo>
                  <a:lnTo>
                    <a:pt x="1587" y="6247"/>
                  </a:lnTo>
                  <a:lnTo>
                    <a:pt x="1478" y="6282"/>
                  </a:lnTo>
                  <a:lnTo>
                    <a:pt x="1353" y="6205"/>
                  </a:lnTo>
                  <a:lnTo>
                    <a:pt x="1275" y="6172"/>
                  </a:lnTo>
                  <a:lnTo>
                    <a:pt x="1283" y="6078"/>
                  </a:lnTo>
                  <a:lnTo>
                    <a:pt x="1203" y="5976"/>
                  </a:lnTo>
                  <a:lnTo>
                    <a:pt x="1107" y="5919"/>
                  </a:lnTo>
                  <a:lnTo>
                    <a:pt x="1043" y="5826"/>
                  </a:lnTo>
                  <a:lnTo>
                    <a:pt x="888" y="5737"/>
                  </a:lnTo>
                  <a:lnTo>
                    <a:pt x="813" y="5677"/>
                  </a:lnTo>
                  <a:lnTo>
                    <a:pt x="770" y="5601"/>
                  </a:lnTo>
                  <a:lnTo>
                    <a:pt x="627" y="5538"/>
                  </a:lnTo>
                  <a:lnTo>
                    <a:pt x="536" y="5412"/>
                  </a:lnTo>
                  <a:lnTo>
                    <a:pt x="468" y="5328"/>
                  </a:lnTo>
                  <a:lnTo>
                    <a:pt x="336" y="5280"/>
                  </a:lnTo>
                  <a:lnTo>
                    <a:pt x="198" y="5280"/>
                  </a:lnTo>
                  <a:lnTo>
                    <a:pt x="221" y="5170"/>
                  </a:lnTo>
                  <a:lnTo>
                    <a:pt x="170" y="5050"/>
                  </a:lnTo>
                  <a:lnTo>
                    <a:pt x="261" y="4960"/>
                  </a:lnTo>
                  <a:lnTo>
                    <a:pt x="356" y="4834"/>
                  </a:lnTo>
                  <a:lnTo>
                    <a:pt x="482" y="4821"/>
                  </a:lnTo>
                  <a:lnTo>
                    <a:pt x="635" y="4722"/>
                  </a:lnTo>
                  <a:lnTo>
                    <a:pt x="719" y="4788"/>
                  </a:lnTo>
                  <a:lnTo>
                    <a:pt x="761" y="4852"/>
                  </a:lnTo>
                  <a:lnTo>
                    <a:pt x="831" y="4882"/>
                  </a:lnTo>
                  <a:lnTo>
                    <a:pt x="929" y="4885"/>
                  </a:lnTo>
                  <a:lnTo>
                    <a:pt x="986" y="4804"/>
                  </a:lnTo>
                  <a:lnTo>
                    <a:pt x="929" y="4735"/>
                  </a:lnTo>
                  <a:lnTo>
                    <a:pt x="989" y="4645"/>
                  </a:lnTo>
                  <a:lnTo>
                    <a:pt x="954" y="4579"/>
                  </a:lnTo>
                  <a:lnTo>
                    <a:pt x="966" y="4413"/>
                  </a:lnTo>
                  <a:lnTo>
                    <a:pt x="906" y="4218"/>
                  </a:lnTo>
                  <a:lnTo>
                    <a:pt x="809" y="4113"/>
                  </a:lnTo>
                  <a:lnTo>
                    <a:pt x="692" y="4078"/>
                  </a:lnTo>
                  <a:lnTo>
                    <a:pt x="543" y="4018"/>
                  </a:lnTo>
                  <a:lnTo>
                    <a:pt x="453" y="3922"/>
                  </a:lnTo>
                  <a:lnTo>
                    <a:pt x="399" y="3789"/>
                  </a:lnTo>
                  <a:lnTo>
                    <a:pt x="401" y="3633"/>
                  </a:lnTo>
                  <a:lnTo>
                    <a:pt x="342" y="3487"/>
                  </a:lnTo>
                  <a:lnTo>
                    <a:pt x="240" y="3334"/>
                  </a:lnTo>
                  <a:lnTo>
                    <a:pt x="296" y="3292"/>
                  </a:lnTo>
                  <a:lnTo>
                    <a:pt x="581" y="3403"/>
                  </a:lnTo>
                  <a:lnTo>
                    <a:pt x="678" y="3478"/>
                  </a:lnTo>
                  <a:lnTo>
                    <a:pt x="774" y="3460"/>
                  </a:lnTo>
                  <a:lnTo>
                    <a:pt x="914" y="3495"/>
                  </a:lnTo>
                  <a:lnTo>
                    <a:pt x="1043" y="3501"/>
                  </a:lnTo>
                  <a:lnTo>
                    <a:pt x="1128" y="3387"/>
                  </a:lnTo>
                  <a:lnTo>
                    <a:pt x="1353" y="3217"/>
                  </a:lnTo>
                  <a:lnTo>
                    <a:pt x="1262" y="3157"/>
                  </a:lnTo>
                  <a:lnTo>
                    <a:pt x="1146" y="3166"/>
                  </a:lnTo>
                  <a:lnTo>
                    <a:pt x="1047" y="3031"/>
                  </a:lnTo>
                  <a:lnTo>
                    <a:pt x="995" y="2959"/>
                  </a:lnTo>
                  <a:lnTo>
                    <a:pt x="942" y="2937"/>
                  </a:lnTo>
                  <a:lnTo>
                    <a:pt x="980" y="2875"/>
                  </a:lnTo>
                  <a:lnTo>
                    <a:pt x="954" y="2829"/>
                  </a:lnTo>
                  <a:lnTo>
                    <a:pt x="885" y="2895"/>
                  </a:lnTo>
                  <a:lnTo>
                    <a:pt x="822" y="2901"/>
                  </a:lnTo>
                  <a:lnTo>
                    <a:pt x="780" y="2781"/>
                  </a:lnTo>
                  <a:lnTo>
                    <a:pt x="668" y="2710"/>
                  </a:lnTo>
                  <a:lnTo>
                    <a:pt x="671" y="2640"/>
                  </a:lnTo>
                  <a:lnTo>
                    <a:pt x="558" y="2425"/>
                  </a:lnTo>
                  <a:lnTo>
                    <a:pt x="441" y="2376"/>
                  </a:lnTo>
                  <a:lnTo>
                    <a:pt x="387" y="2424"/>
                  </a:lnTo>
                  <a:lnTo>
                    <a:pt x="312" y="2448"/>
                  </a:lnTo>
                  <a:lnTo>
                    <a:pt x="266" y="2340"/>
                  </a:lnTo>
                  <a:lnTo>
                    <a:pt x="156" y="2364"/>
                  </a:lnTo>
                  <a:lnTo>
                    <a:pt x="131" y="2289"/>
                  </a:lnTo>
                  <a:lnTo>
                    <a:pt x="74" y="2223"/>
                  </a:lnTo>
                  <a:lnTo>
                    <a:pt x="66" y="2169"/>
                  </a:lnTo>
                  <a:lnTo>
                    <a:pt x="35" y="2088"/>
                  </a:lnTo>
                  <a:lnTo>
                    <a:pt x="0" y="1933"/>
                  </a:lnTo>
                  <a:lnTo>
                    <a:pt x="110" y="1878"/>
                  </a:lnTo>
                  <a:lnTo>
                    <a:pt x="120" y="1770"/>
                  </a:lnTo>
                  <a:lnTo>
                    <a:pt x="83" y="1647"/>
                  </a:lnTo>
                  <a:lnTo>
                    <a:pt x="62" y="1519"/>
                  </a:lnTo>
                  <a:lnTo>
                    <a:pt x="159" y="1485"/>
                  </a:lnTo>
                  <a:lnTo>
                    <a:pt x="243" y="1372"/>
                  </a:lnTo>
                  <a:lnTo>
                    <a:pt x="183" y="1348"/>
                  </a:lnTo>
                  <a:lnTo>
                    <a:pt x="242" y="1266"/>
                  </a:lnTo>
                  <a:lnTo>
                    <a:pt x="333" y="1243"/>
                  </a:lnTo>
                  <a:lnTo>
                    <a:pt x="306" y="1152"/>
                  </a:lnTo>
                  <a:lnTo>
                    <a:pt x="381" y="1131"/>
                  </a:lnTo>
                  <a:lnTo>
                    <a:pt x="413" y="975"/>
                  </a:lnTo>
                  <a:lnTo>
                    <a:pt x="609" y="745"/>
                  </a:lnTo>
                  <a:lnTo>
                    <a:pt x="569" y="609"/>
                  </a:lnTo>
                  <a:lnTo>
                    <a:pt x="626" y="559"/>
                  </a:lnTo>
                  <a:lnTo>
                    <a:pt x="618" y="432"/>
                  </a:lnTo>
                  <a:lnTo>
                    <a:pt x="726" y="309"/>
                  </a:lnTo>
                  <a:lnTo>
                    <a:pt x="665" y="312"/>
                  </a:lnTo>
                  <a:lnTo>
                    <a:pt x="689" y="237"/>
                  </a:lnTo>
                  <a:lnTo>
                    <a:pt x="674" y="181"/>
                  </a:lnTo>
                  <a:lnTo>
                    <a:pt x="575" y="157"/>
                  </a:lnTo>
                  <a:lnTo>
                    <a:pt x="605" y="78"/>
                  </a:lnTo>
                  <a:lnTo>
                    <a:pt x="692" y="123"/>
                  </a:lnTo>
                  <a:lnTo>
                    <a:pt x="767" y="69"/>
                  </a:lnTo>
                  <a:lnTo>
                    <a:pt x="839" y="118"/>
                  </a:lnTo>
                  <a:lnTo>
                    <a:pt x="834" y="0"/>
                  </a:lnTo>
                  <a:lnTo>
                    <a:pt x="927" y="24"/>
                  </a:lnTo>
                  <a:lnTo>
                    <a:pt x="948" y="97"/>
                  </a:lnTo>
                  <a:lnTo>
                    <a:pt x="987" y="151"/>
                  </a:lnTo>
                  <a:lnTo>
                    <a:pt x="1077" y="63"/>
                  </a:lnTo>
                  <a:lnTo>
                    <a:pt x="1154" y="133"/>
                  </a:lnTo>
                  <a:lnTo>
                    <a:pt x="1229" y="144"/>
                  </a:lnTo>
                  <a:lnTo>
                    <a:pt x="1319" y="90"/>
                  </a:lnTo>
                  <a:lnTo>
                    <a:pt x="1442" y="96"/>
                  </a:lnTo>
                  <a:lnTo>
                    <a:pt x="1541" y="103"/>
                  </a:lnTo>
                  <a:lnTo>
                    <a:pt x="1656" y="168"/>
                  </a:lnTo>
                  <a:lnTo>
                    <a:pt x="1536" y="372"/>
                  </a:lnTo>
                  <a:lnTo>
                    <a:pt x="1487" y="516"/>
                  </a:lnTo>
                  <a:lnTo>
                    <a:pt x="1494" y="636"/>
                  </a:lnTo>
                  <a:lnTo>
                    <a:pt x="1547" y="726"/>
                  </a:lnTo>
                  <a:lnTo>
                    <a:pt x="1664" y="738"/>
                  </a:lnTo>
                  <a:lnTo>
                    <a:pt x="1766" y="706"/>
                  </a:lnTo>
                  <a:lnTo>
                    <a:pt x="1964" y="876"/>
                  </a:lnTo>
                  <a:lnTo>
                    <a:pt x="2061" y="901"/>
                  </a:lnTo>
                  <a:lnTo>
                    <a:pt x="2169" y="900"/>
                  </a:lnTo>
                  <a:lnTo>
                    <a:pt x="2262" y="925"/>
                  </a:lnTo>
                  <a:lnTo>
                    <a:pt x="2277" y="972"/>
                  </a:lnTo>
                  <a:lnTo>
                    <a:pt x="2222" y="1012"/>
                  </a:lnTo>
                  <a:lnTo>
                    <a:pt x="2124" y="1027"/>
                  </a:lnTo>
                  <a:lnTo>
                    <a:pt x="2072" y="1054"/>
                  </a:lnTo>
                  <a:lnTo>
                    <a:pt x="2070" y="1113"/>
                  </a:lnTo>
                  <a:lnTo>
                    <a:pt x="2150" y="1156"/>
                  </a:lnTo>
                  <a:lnTo>
                    <a:pt x="2270" y="1095"/>
                  </a:lnTo>
                  <a:lnTo>
                    <a:pt x="2307" y="1203"/>
                  </a:lnTo>
                  <a:lnTo>
                    <a:pt x="2295" y="1309"/>
                  </a:lnTo>
                  <a:lnTo>
                    <a:pt x="2301" y="1410"/>
                  </a:lnTo>
                  <a:lnTo>
                    <a:pt x="2498" y="1522"/>
                  </a:lnTo>
                  <a:lnTo>
                    <a:pt x="2543" y="1465"/>
                  </a:lnTo>
                  <a:lnTo>
                    <a:pt x="2604" y="1449"/>
                  </a:lnTo>
                  <a:lnTo>
                    <a:pt x="2675" y="1518"/>
                  </a:lnTo>
                  <a:lnTo>
                    <a:pt x="2696" y="1576"/>
                  </a:lnTo>
                  <a:lnTo>
                    <a:pt x="2826" y="1399"/>
                  </a:lnTo>
                  <a:lnTo>
                    <a:pt x="2864" y="1459"/>
                  </a:lnTo>
                  <a:lnTo>
                    <a:pt x="2882" y="1576"/>
                  </a:lnTo>
                  <a:lnTo>
                    <a:pt x="2948" y="1614"/>
                  </a:lnTo>
                  <a:lnTo>
                    <a:pt x="2954" y="1713"/>
                  </a:lnTo>
                  <a:lnTo>
                    <a:pt x="2915" y="1765"/>
                  </a:lnTo>
                  <a:lnTo>
                    <a:pt x="2957" y="1866"/>
                  </a:lnTo>
                  <a:lnTo>
                    <a:pt x="2919" y="1927"/>
                  </a:lnTo>
                  <a:lnTo>
                    <a:pt x="2865" y="1981"/>
                  </a:lnTo>
                  <a:lnTo>
                    <a:pt x="2865" y="2047"/>
                  </a:lnTo>
                  <a:lnTo>
                    <a:pt x="2882" y="2098"/>
                  </a:lnTo>
                  <a:lnTo>
                    <a:pt x="2832" y="2181"/>
                  </a:lnTo>
                  <a:lnTo>
                    <a:pt x="2903" y="2266"/>
                  </a:lnTo>
                  <a:lnTo>
                    <a:pt x="2954" y="2356"/>
                  </a:lnTo>
                  <a:lnTo>
                    <a:pt x="3027" y="2403"/>
                  </a:lnTo>
                  <a:lnTo>
                    <a:pt x="3077" y="2461"/>
                  </a:lnTo>
                  <a:lnTo>
                    <a:pt x="3122" y="2382"/>
                  </a:lnTo>
                  <a:lnTo>
                    <a:pt x="3171" y="2419"/>
                  </a:lnTo>
                  <a:lnTo>
                    <a:pt x="3236" y="2344"/>
                  </a:lnTo>
                  <a:lnTo>
                    <a:pt x="3258" y="2280"/>
                  </a:lnTo>
                  <a:lnTo>
                    <a:pt x="3375" y="2259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18" name="任意多边形 17">
              <a:extLst>
                <a:ext uri="{FF2B5EF4-FFF2-40B4-BE49-F238E27FC236}">
                  <a16:creationId xmlns:a16="http://schemas.microsoft.com/office/drawing/2014/main" id="{0683E2D8-8794-18FC-EE34-E04F12026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971"/>
              <a:ext cx="1154" cy="1848"/>
            </a:xfrm>
            <a:custGeom>
              <a:avLst/>
              <a:gdLst>
                <a:gd name="T0" fmla="*/ 140909 w 5771"/>
                <a:gd name="T1" fmla="*/ 0 h 9240"/>
                <a:gd name="T2" fmla="*/ 0 w 5771"/>
                <a:gd name="T3" fmla="*/ 396014 h 9240"/>
                <a:gd name="T4" fmla="*/ 287992 w 5771"/>
                <a:gd name="T5" fmla="*/ 52550 h 9240"/>
                <a:gd name="T6" fmla="*/ 140909 w 5771"/>
                <a:gd name="T7" fmla="*/ 0 h 9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71" h="9240">
                  <a:moveTo>
                    <a:pt x="1560" y="0"/>
                  </a:moveTo>
                  <a:lnTo>
                    <a:pt x="1500" y="22"/>
                  </a:lnTo>
                  <a:lnTo>
                    <a:pt x="1466" y="90"/>
                  </a:lnTo>
                  <a:lnTo>
                    <a:pt x="1392" y="127"/>
                  </a:lnTo>
                  <a:lnTo>
                    <a:pt x="1323" y="135"/>
                  </a:lnTo>
                  <a:lnTo>
                    <a:pt x="1242" y="156"/>
                  </a:lnTo>
                  <a:lnTo>
                    <a:pt x="1131" y="207"/>
                  </a:lnTo>
                  <a:lnTo>
                    <a:pt x="1025" y="357"/>
                  </a:lnTo>
                  <a:lnTo>
                    <a:pt x="960" y="348"/>
                  </a:lnTo>
                  <a:lnTo>
                    <a:pt x="888" y="361"/>
                  </a:lnTo>
                  <a:lnTo>
                    <a:pt x="840" y="420"/>
                  </a:lnTo>
                  <a:lnTo>
                    <a:pt x="762" y="444"/>
                  </a:lnTo>
                  <a:lnTo>
                    <a:pt x="711" y="418"/>
                  </a:lnTo>
                  <a:lnTo>
                    <a:pt x="671" y="388"/>
                  </a:lnTo>
                  <a:lnTo>
                    <a:pt x="638" y="420"/>
                  </a:lnTo>
                  <a:lnTo>
                    <a:pt x="564" y="451"/>
                  </a:lnTo>
                  <a:lnTo>
                    <a:pt x="519" y="481"/>
                  </a:lnTo>
                  <a:lnTo>
                    <a:pt x="506" y="519"/>
                  </a:lnTo>
                  <a:lnTo>
                    <a:pt x="462" y="552"/>
                  </a:lnTo>
                  <a:lnTo>
                    <a:pt x="392" y="579"/>
                  </a:lnTo>
                  <a:lnTo>
                    <a:pt x="350" y="606"/>
                  </a:lnTo>
                  <a:lnTo>
                    <a:pt x="281" y="636"/>
                  </a:lnTo>
                  <a:lnTo>
                    <a:pt x="210" y="636"/>
                  </a:lnTo>
                  <a:lnTo>
                    <a:pt x="149" y="648"/>
                  </a:lnTo>
                  <a:lnTo>
                    <a:pt x="98" y="645"/>
                  </a:lnTo>
                  <a:lnTo>
                    <a:pt x="119" y="730"/>
                  </a:lnTo>
                  <a:lnTo>
                    <a:pt x="128" y="808"/>
                  </a:lnTo>
                  <a:lnTo>
                    <a:pt x="189" y="838"/>
                  </a:lnTo>
                  <a:lnTo>
                    <a:pt x="198" y="891"/>
                  </a:lnTo>
                  <a:lnTo>
                    <a:pt x="114" y="930"/>
                  </a:lnTo>
                  <a:lnTo>
                    <a:pt x="63" y="973"/>
                  </a:lnTo>
                  <a:lnTo>
                    <a:pt x="42" y="1015"/>
                  </a:lnTo>
                  <a:lnTo>
                    <a:pt x="80" y="1146"/>
                  </a:lnTo>
                  <a:lnTo>
                    <a:pt x="162" y="1150"/>
                  </a:lnTo>
                  <a:lnTo>
                    <a:pt x="296" y="1348"/>
                  </a:lnTo>
                  <a:lnTo>
                    <a:pt x="210" y="1428"/>
                  </a:lnTo>
                  <a:lnTo>
                    <a:pt x="140" y="1386"/>
                  </a:lnTo>
                  <a:lnTo>
                    <a:pt x="72" y="1393"/>
                  </a:lnTo>
                  <a:lnTo>
                    <a:pt x="45" y="1479"/>
                  </a:lnTo>
                  <a:lnTo>
                    <a:pt x="0" y="1539"/>
                  </a:lnTo>
                  <a:lnTo>
                    <a:pt x="26" y="1617"/>
                  </a:lnTo>
                  <a:lnTo>
                    <a:pt x="72" y="1644"/>
                  </a:lnTo>
                  <a:lnTo>
                    <a:pt x="122" y="1630"/>
                  </a:lnTo>
                  <a:lnTo>
                    <a:pt x="141" y="1677"/>
                  </a:lnTo>
                  <a:lnTo>
                    <a:pt x="96" y="1722"/>
                  </a:lnTo>
                  <a:lnTo>
                    <a:pt x="108" y="1813"/>
                  </a:lnTo>
                  <a:lnTo>
                    <a:pt x="203" y="1834"/>
                  </a:lnTo>
                  <a:lnTo>
                    <a:pt x="246" y="1888"/>
                  </a:lnTo>
                  <a:lnTo>
                    <a:pt x="197" y="1914"/>
                  </a:lnTo>
                  <a:lnTo>
                    <a:pt x="243" y="1980"/>
                  </a:lnTo>
                  <a:lnTo>
                    <a:pt x="308" y="1960"/>
                  </a:lnTo>
                  <a:lnTo>
                    <a:pt x="377" y="2011"/>
                  </a:lnTo>
                  <a:lnTo>
                    <a:pt x="471" y="2013"/>
                  </a:lnTo>
                  <a:lnTo>
                    <a:pt x="599" y="1972"/>
                  </a:lnTo>
                  <a:lnTo>
                    <a:pt x="621" y="2058"/>
                  </a:lnTo>
                  <a:lnTo>
                    <a:pt x="690" y="2104"/>
                  </a:lnTo>
                  <a:lnTo>
                    <a:pt x="735" y="2113"/>
                  </a:lnTo>
                  <a:lnTo>
                    <a:pt x="782" y="2161"/>
                  </a:lnTo>
                  <a:lnTo>
                    <a:pt x="852" y="2158"/>
                  </a:lnTo>
                  <a:lnTo>
                    <a:pt x="939" y="2187"/>
                  </a:lnTo>
                  <a:lnTo>
                    <a:pt x="1017" y="2229"/>
                  </a:lnTo>
                  <a:lnTo>
                    <a:pt x="1083" y="2170"/>
                  </a:lnTo>
                  <a:lnTo>
                    <a:pt x="1061" y="2121"/>
                  </a:lnTo>
                  <a:lnTo>
                    <a:pt x="1074" y="2076"/>
                  </a:lnTo>
                  <a:lnTo>
                    <a:pt x="990" y="2034"/>
                  </a:lnTo>
                  <a:lnTo>
                    <a:pt x="1013" y="1969"/>
                  </a:lnTo>
                  <a:lnTo>
                    <a:pt x="1017" y="1905"/>
                  </a:lnTo>
                  <a:lnTo>
                    <a:pt x="1082" y="1873"/>
                  </a:lnTo>
                  <a:lnTo>
                    <a:pt x="1167" y="1885"/>
                  </a:lnTo>
                  <a:lnTo>
                    <a:pt x="1248" y="1944"/>
                  </a:lnTo>
                  <a:lnTo>
                    <a:pt x="1271" y="2013"/>
                  </a:lnTo>
                  <a:lnTo>
                    <a:pt x="1338" y="2020"/>
                  </a:lnTo>
                  <a:lnTo>
                    <a:pt x="1392" y="2013"/>
                  </a:lnTo>
                  <a:lnTo>
                    <a:pt x="1419" y="1948"/>
                  </a:lnTo>
                  <a:lnTo>
                    <a:pt x="1511" y="1933"/>
                  </a:lnTo>
                  <a:lnTo>
                    <a:pt x="1542" y="1996"/>
                  </a:lnTo>
                  <a:lnTo>
                    <a:pt x="1553" y="2062"/>
                  </a:lnTo>
                  <a:lnTo>
                    <a:pt x="1647" y="2136"/>
                  </a:lnTo>
                  <a:lnTo>
                    <a:pt x="1584" y="2226"/>
                  </a:lnTo>
                  <a:lnTo>
                    <a:pt x="1701" y="2236"/>
                  </a:lnTo>
                  <a:lnTo>
                    <a:pt x="1757" y="2191"/>
                  </a:lnTo>
                  <a:lnTo>
                    <a:pt x="1844" y="2188"/>
                  </a:lnTo>
                  <a:lnTo>
                    <a:pt x="1862" y="2245"/>
                  </a:lnTo>
                  <a:lnTo>
                    <a:pt x="1938" y="2235"/>
                  </a:lnTo>
                  <a:lnTo>
                    <a:pt x="2021" y="2316"/>
                  </a:lnTo>
                  <a:lnTo>
                    <a:pt x="2111" y="2395"/>
                  </a:lnTo>
                  <a:lnTo>
                    <a:pt x="2117" y="2470"/>
                  </a:lnTo>
                  <a:lnTo>
                    <a:pt x="2223" y="2472"/>
                  </a:lnTo>
                  <a:lnTo>
                    <a:pt x="2328" y="2482"/>
                  </a:lnTo>
                  <a:lnTo>
                    <a:pt x="2379" y="2494"/>
                  </a:lnTo>
                  <a:lnTo>
                    <a:pt x="2418" y="2554"/>
                  </a:lnTo>
                  <a:lnTo>
                    <a:pt x="2492" y="2575"/>
                  </a:lnTo>
                  <a:lnTo>
                    <a:pt x="2574" y="2542"/>
                  </a:lnTo>
                  <a:lnTo>
                    <a:pt x="2652" y="2608"/>
                  </a:lnTo>
                  <a:lnTo>
                    <a:pt x="2727" y="2610"/>
                  </a:lnTo>
                  <a:lnTo>
                    <a:pt x="2772" y="2680"/>
                  </a:lnTo>
                  <a:lnTo>
                    <a:pt x="2709" y="2797"/>
                  </a:lnTo>
                  <a:lnTo>
                    <a:pt x="2688" y="2866"/>
                  </a:lnTo>
                  <a:lnTo>
                    <a:pt x="2700" y="2925"/>
                  </a:lnTo>
                  <a:lnTo>
                    <a:pt x="2636" y="2989"/>
                  </a:lnTo>
                  <a:lnTo>
                    <a:pt x="2604" y="3049"/>
                  </a:lnTo>
                  <a:lnTo>
                    <a:pt x="2600" y="3120"/>
                  </a:lnTo>
                  <a:lnTo>
                    <a:pt x="2547" y="3151"/>
                  </a:lnTo>
                  <a:lnTo>
                    <a:pt x="2576" y="3202"/>
                  </a:lnTo>
                  <a:lnTo>
                    <a:pt x="2520" y="3249"/>
                  </a:lnTo>
                  <a:lnTo>
                    <a:pt x="2451" y="3261"/>
                  </a:lnTo>
                  <a:lnTo>
                    <a:pt x="2390" y="3309"/>
                  </a:lnTo>
                  <a:lnTo>
                    <a:pt x="2415" y="3381"/>
                  </a:lnTo>
                  <a:lnTo>
                    <a:pt x="2472" y="3414"/>
                  </a:lnTo>
                  <a:lnTo>
                    <a:pt x="2375" y="3567"/>
                  </a:lnTo>
                  <a:lnTo>
                    <a:pt x="2358" y="3615"/>
                  </a:lnTo>
                  <a:lnTo>
                    <a:pt x="2274" y="3648"/>
                  </a:lnTo>
                  <a:lnTo>
                    <a:pt x="2210" y="3628"/>
                  </a:lnTo>
                  <a:lnTo>
                    <a:pt x="2109" y="3636"/>
                  </a:lnTo>
                  <a:lnTo>
                    <a:pt x="1986" y="3717"/>
                  </a:lnTo>
                  <a:lnTo>
                    <a:pt x="1928" y="3754"/>
                  </a:lnTo>
                  <a:lnTo>
                    <a:pt x="1901" y="3799"/>
                  </a:lnTo>
                  <a:lnTo>
                    <a:pt x="1914" y="3882"/>
                  </a:lnTo>
                  <a:lnTo>
                    <a:pt x="1965" y="3892"/>
                  </a:lnTo>
                  <a:lnTo>
                    <a:pt x="1995" y="3982"/>
                  </a:lnTo>
                  <a:lnTo>
                    <a:pt x="1947" y="4017"/>
                  </a:lnTo>
                  <a:lnTo>
                    <a:pt x="1917" y="3993"/>
                  </a:lnTo>
                  <a:lnTo>
                    <a:pt x="1889" y="4077"/>
                  </a:lnTo>
                  <a:lnTo>
                    <a:pt x="1848" y="4111"/>
                  </a:lnTo>
                  <a:lnTo>
                    <a:pt x="1904" y="4143"/>
                  </a:lnTo>
                  <a:lnTo>
                    <a:pt x="1914" y="4251"/>
                  </a:lnTo>
                  <a:lnTo>
                    <a:pt x="1955" y="4300"/>
                  </a:lnTo>
                  <a:lnTo>
                    <a:pt x="1913" y="4327"/>
                  </a:lnTo>
                  <a:lnTo>
                    <a:pt x="1947" y="4402"/>
                  </a:lnTo>
                  <a:lnTo>
                    <a:pt x="2031" y="4405"/>
                  </a:lnTo>
                  <a:lnTo>
                    <a:pt x="2034" y="4483"/>
                  </a:lnTo>
                  <a:lnTo>
                    <a:pt x="2078" y="4554"/>
                  </a:lnTo>
                  <a:lnTo>
                    <a:pt x="2135" y="4579"/>
                  </a:lnTo>
                  <a:lnTo>
                    <a:pt x="2159" y="4665"/>
                  </a:lnTo>
                  <a:lnTo>
                    <a:pt x="2096" y="4717"/>
                  </a:lnTo>
                  <a:lnTo>
                    <a:pt x="2094" y="4837"/>
                  </a:lnTo>
                  <a:lnTo>
                    <a:pt x="2154" y="4941"/>
                  </a:lnTo>
                  <a:lnTo>
                    <a:pt x="2135" y="4999"/>
                  </a:lnTo>
                  <a:lnTo>
                    <a:pt x="2081" y="5017"/>
                  </a:lnTo>
                  <a:lnTo>
                    <a:pt x="2009" y="5061"/>
                  </a:lnTo>
                  <a:lnTo>
                    <a:pt x="1964" y="5121"/>
                  </a:lnTo>
                  <a:lnTo>
                    <a:pt x="1907" y="5146"/>
                  </a:lnTo>
                  <a:lnTo>
                    <a:pt x="1818" y="5143"/>
                  </a:lnTo>
                  <a:lnTo>
                    <a:pt x="1772" y="5089"/>
                  </a:lnTo>
                  <a:lnTo>
                    <a:pt x="1668" y="5113"/>
                  </a:lnTo>
                  <a:lnTo>
                    <a:pt x="1580" y="5086"/>
                  </a:lnTo>
                  <a:lnTo>
                    <a:pt x="1505" y="5092"/>
                  </a:lnTo>
                  <a:lnTo>
                    <a:pt x="1449" y="5110"/>
                  </a:lnTo>
                  <a:lnTo>
                    <a:pt x="1353" y="5161"/>
                  </a:lnTo>
                  <a:lnTo>
                    <a:pt x="1220" y="5200"/>
                  </a:lnTo>
                  <a:lnTo>
                    <a:pt x="1197" y="5280"/>
                  </a:lnTo>
                  <a:lnTo>
                    <a:pt x="1190" y="5337"/>
                  </a:lnTo>
                  <a:lnTo>
                    <a:pt x="1098" y="5394"/>
                  </a:lnTo>
                  <a:lnTo>
                    <a:pt x="1097" y="5476"/>
                  </a:lnTo>
                  <a:lnTo>
                    <a:pt x="1050" y="5545"/>
                  </a:lnTo>
                  <a:lnTo>
                    <a:pt x="906" y="5631"/>
                  </a:lnTo>
                  <a:lnTo>
                    <a:pt x="824" y="5602"/>
                  </a:lnTo>
                  <a:lnTo>
                    <a:pt x="780" y="5538"/>
                  </a:lnTo>
                  <a:lnTo>
                    <a:pt x="723" y="5571"/>
                  </a:lnTo>
                  <a:lnTo>
                    <a:pt x="657" y="5562"/>
                  </a:lnTo>
                  <a:lnTo>
                    <a:pt x="615" y="5568"/>
                  </a:lnTo>
                  <a:lnTo>
                    <a:pt x="630" y="5605"/>
                  </a:lnTo>
                  <a:lnTo>
                    <a:pt x="581" y="5649"/>
                  </a:lnTo>
                  <a:lnTo>
                    <a:pt x="554" y="5716"/>
                  </a:lnTo>
                  <a:lnTo>
                    <a:pt x="552" y="5784"/>
                  </a:lnTo>
                  <a:lnTo>
                    <a:pt x="579" y="5836"/>
                  </a:lnTo>
                  <a:lnTo>
                    <a:pt x="524" y="5878"/>
                  </a:lnTo>
                  <a:lnTo>
                    <a:pt x="470" y="5958"/>
                  </a:lnTo>
                  <a:lnTo>
                    <a:pt x="402" y="5989"/>
                  </a:lnTo>
                  <a:lnTo>
                    <a:pt x="507" y="6120"/>
                  </a:lnTo>
                  <a:lnTo>
                    <a:pt x="560" y="6063"/>
                  </a:lnTo>
                  <a:lnTo>
                    <a:pt x="663" y="6040"/>
                  </a:lnTo>
                  <a:lnTo>
                    <a:pt x="777" y="6145"/>
                  </a:lnTo>
                  <a:lnTo>
                    <a:pt x="822" y="6094"/>
                  </a:lnTo>
                  <a:lnTo>
                    <a:pt x="848" y="6049"/>
                  </a:lnTo>
                  <a:lnTo>
                    <a:pt x="899" y="6112"/>
                  </a:lnTo>
                  <a:lnTo>
                    <a:pt x="974" y="6145"/>
                  </a:lnTo>
                  <a:lnTo>
                    <a:pt x="1010" y="6211"/>
                  </a:lnTo>
                  <a:lnTo>
                    <a:pt x="980" y="6282"/>
                  </a:lnTo>
                  <a:lnTo>
                    <a:pt x="1044" y="6418"/>
                  </a:lnTo>
                  <a:lnTo>
                    <a:pt x="1037" y="6495"/>
                  </a:lnTo>
                  <a:lnTo>
                    <a:pt x="1104" y="6555"/>
                  </a:lnTo>
                  <a:lnTo>
                    <a:pt x="1109" y="6499"/>
                  </a:lnTo>
                  <a:lnTo>
                    <a:pt x="1154" y="6427"/>
                  </a:lnTo>
                  <a:lnTo>
                    <a:pt x="1227" y="6480"/>
                  </a:lnTo>
                  <a:lnTo>
                    <a:pt x="1253" y="6589"/>
                  </a:lnTo>
                  <a:lnTo>
                    <a:pt x="1250" y="6694"/>
                  </a:lnTo>
                  <a:lnTo>
                    <a:pt x="1358" y="6927"/>
                  </a:lnTo>
                  <a:lnTo>
                    <a:pt x="1425" y="6864"/>
                  </a:lnTo>
                  <a:lnTo>
                    <a:pt x="1482" y="6871"/>
                  </a:lnTo>
                  <a:lnTo>
                    <a:pt x="1544" y="6918"/>
                  </a:lnTo>
                  <a:lnTo>
                    <a:pt x="1553" y="6985"/>
                  </a:lnTo>
                  <a:lnTo>
                    <a:pt x="1623" y="7018"/>
                  </a:lnTo>
                  <a:lnTo>
                    <a:pt x="1704" y="6996"/>
                  </a:lnTo>
                  <a:lnTo>
                    <a:pt x="1769" y="6993"/>
                  </a:lnTo>
                  <a:lnTo>
                    <a:pt x="1739" y="7068"/>
                  </a:lnTo>
                  <a:lnTo>
                    <a:pt x="1715" y="7132"/>
                  </a:lnTo>
                  <a:lnTo>
                    <a:pt x="1707" y="7203"/>
                  </a:lnTo>
                  <a:lnTo>
                    <a:pt x="1664" y="7230"/>
                  </a:lnTo>
                  <a:lnTo>
                    <a:pt x="1668" y="7309"/>
                  </a:lnTo>
                  <a:lnTo>
                    <a:pt x="1650" y="7353"/>
                  </a:lnTo>
                  <a:lnTo>
                    <a:pt x="1614" y="7407"/>
                  </a:lnTo>
                  <a:lnTo>
                    <a:pt x="1628" y="7461"/>
                  </a:lnTo>
                  <a:lnTo>
                    <a:pt x="1692" y="7419"/>
                  </a:lnTo>
                  <a:lnTo>
                    <a:pt x="1773" y="7410"/>
                  </a:lnTo>
                  <a:lnTo>
                    <a:pt x="1790" y="7471"/>
                  </a:lnTo>
                  <a:lnTo>
                    <a:pt x="1874" y="7444"/>
                  </a:lnTo>
                  <a:lnTo>
                    <a:pt x="1955" y="7504"/>
                  </a:lnTo>
                  <a:lnTo>
                    <a:pt x="2052" y="7480"/>
                  </a:lnTo>
                  <a:lnTo>
                    <a:pt x="2141" y="7489"/>
                  </a:lnTo>
                  <a:lnTo>
                    <a:pt x="2148" y="7536"/>
                  </a:lnTo>
                  <a:lnTo>
                    <a:pt x="2178" y="7603"/>
                  </a:lnTo>
                  <a:lnTo>
                    <a:pt x="2256" y="7581"/>
                  </a:lnTo>
                  <a:lnTo>
                    <a:pt x="2291" y="7695"/>
                  </a:lnTo>
                  <a:lnTo>
                    <a:pt x="2340" y="7726"/>
                  </a:lnTo>
                  <a:lnTo>
                    <a:pt x="2364" y="7666"/>
                  </a:lnTo>
                  <a:lnTo>
                    <a:pt x="2429" y="7623"/>
                  </a:lnTo>
                  <a:lnTo>
                    <a:pt x="2564" y="7593"/>
                  </a:lnTo>
                  <a:lnTo>
                    <a:pt x="2576" y="7684"/>
                  </a:lnTo>
                  <a:lnTo>
                    <a:pt x="2678" y="7785"/>
                  </a:lnTo>
                  <a:lnTo>
                    <a:pt x="2570" y="7827"/>
                  </a:lnTo>
                  <a:lnTo>
                    <a:pt x="2564" y="7905"/>
                  </a:lnTo>
                  <a:lnTo>
                    <a:pt x="2498" y="7950"/>
                  </a:lnTo>
                  <a:lnTo>
                    <a:pt x="2555" y="7995"/>
                  </a:lnTo>
                  <a:lnTo>
                    <a:pt x="2568" y="8074"/>
                  </a:lnTo>
                  <a:lnTo>
                    <a:pt x="2525" y="8143"/>
                  </a:lnTo>
                  <a:lnTo>
                    <a:pt x="2459" y="8139"/>
                  </a:lnTo>
                  <a:lnTo>
                    <a:pt x="2396" y="8182"/>
                  </a:lnTo>
                  <a:lnTo>
                    <a:pt x="2444" y="8253"/>
                  </a:lnTo>
                  <a:lnTo>
                    <a:pt x="2402" y="8289"/>
                  </a:lnTo>
                  <a:lnTo>
                    <a:pt x="2306" y="8382"/>
                  </a:lnTo>
                  <a:lnTo>
                    <a:pt x="2228" y="8491"/>
                  </a:lnTo>
                  <a:lnTo>
                    <a:pt x="2255" y="8560"/>
                  </a:lnTo>
                  <a:lnTo>
                    <a:pt x="2288" y="8637"/>
                  </a:lnTo>
                  <a:lnTo>
                    <a:pt x="2244" y="8680"/>
                  </a:lnTo>
                  <a:lnTo>
                    <a:pt x="2204" y="8746"/>
                  </a:lnTo>
                  <a:lnTo>
                    <a:pt x="2135" y="8731"/>
                  </a:lnTo>
                  <a:lnTo>
                    <a:pt x="2058" y="8802"/>
                  </a:lnTo>
                  <a:lnTo>
                    <a:pt x="2004" y="8772"/>
                  </a:lnTo>
                  <a:lnTo>
                    <a:pt x="1995" y="8851"/>
                  </a:lnTo>
                  <a:lnTo>
                    <a:pt x="1964" y="8925"/>
                  </a:lnTo>
                  <a:lnTo>
                    <a:pt x="2007" y="8995"/>
                  </a:lnTo>
                  <a:lnTo>
                    <a:pt x="2078" y="8991"/>
                  </a:lnTo>
                  <a:lnTo>
                    <a:pt x="2082" y="9031"/>
                  </a:lnTo>
                  <a:lnTo>
                    <a:pt x="2124" y="9121"/>
                  </a:lnTo>
                  <a:lnTo>
                    <a:pt x="2198" y="9180"/>
                  </a:lnTo>
                  <a:lnTo>
                    <a:pt x="2298" y="9193"/>
                  </a:lnTo>
                  <a:lnTo>
                    <a:pt x="2441" y="9240"/>
                  </a:lnTo>
                  <a:lnTo>
                    <a:pt x="2511" y="9130"/>
                  </a:lnTo>
                  <a:lnTo>
                    <a:pt x="2580" y="9159"/>
                  </a:lnTo>
                  <a:lnTo>
                    <a:pt x="2636" y="9052"/>
                  </a:lnTo>
                  <a:lnTo>
                    <a:pt x="2780" y="9012"/>
                  </a:lnTo>
                  <a:lnTo>
                    <a:pt x="2796" y="8911"/>
                  </a:lnTo>
                  <a:lnTo>
                    <a:pt x="2870" y="8950"/>
                  </a:lnTo>
                  <a:lnTo>
                    <a:pt x="2927" y="9016"/>
                  </a:lnTo>
                  <a:lnTo>
                    <a:pt x="3050" y="8982"/>
                  </a:lnTo>
                  <a:lnTo>
                    <a:pt x="3021" y="8841"/>
                  </a:lnTo>
                  <a:lnTo>
                    <a:pt x="3134" y="8896"/>
                  </a:lnTo>
                  <a:lnTo>
                    <a:pt x="3267" y="8973"/>
                  </a:lnTo>
                  <a:lnTo>
                    <a:pt x="3296" y="8994"/>
                  </a:lnTo>
                  <a:lnTo>
                    <a:pt x="3422" y="8986"/>
                  </a:lnTo>
                  <a:lnTo>
                    <a:pt x="3542" y="8950"/>
                  </a:lnTo>
                  <a:lnTo>
                    <a:pt x="3657" y="8952"/>
                  </a:lnTo>
                  <a:lnTo>
                    <a:pt x="3668" y="8868"/>
                  </a:lnTo>
                  <a:lnTo>
                    <a:pt x="3807" y="8868"/>
                  </a:lnTo>
                  <a:lnTo>
                    <a:pt x="3830" y="8787"/>
                  </a:lnTo>
                  <a:lnTo>
                    <a:pt x="3977" y="8746"/>
                  </a:lnTo>
                  <a:lnTo>
                    <a:pt x="3953" y="8833"/>
                  </a:lnTo>
                  <a:lnTo>
                    <a:pt x="4043" y="8913"/>
                  </a:lnTo>
                  <a:lnTo>
                    <a:pt x="4130" y="8959"/>
                  </a:lnTo>
                  <a:lnTo>
                    <a:pt x="4179" y="8913"/>
                  </a:lnTo>
                  <a:lnTo>
                    <a:pt x="4326" y="8902"/>
                  </a:lnTo>
                  <a:lnTo>
                    <a:pt x="4449" y="8823"/>
                  </a:lnTo>
                  <a:lnTo>
                    <a:pt x="4512" y="8751"/>
                  </a:lnTo>
                  <a:lnTo>
                    <a:pt x="4541" y="8655"/>
                  </a:lnTo>
                  <a:lnTo>
                    <a:pt x="4587" y="8599"/>
                  </a:lnTo>
                  <a:lnTo>
                    <a:pt x="4676" y="8563"/>
                  </a:lnTo>
                  <a:lnTo>
                    <a:pt x="4727" y="8476"/>
                  </a:lnTo>
                  <a:lnTo>
                    <a:pt x="4755" y="8386"/>
                  </a:lnTo>
                  <a:lnTo>
                    <a:pt x="4745" y="8305"/>
                  </a:lnTo>
                  <a:lnTo>
                    <a:pt x="4755" y="8212"/>
                  </a:lnTo>
                  <a:lnTo>
                    <a:pt x="4599" y="8080"/>
                  </a:lnTo>
                  <a:lnTo>
                    <a:pt x="4521" y="7978"/>
                  </a:lnTo>
                  <a:lnTo>
                    <a:pt x="4439" y="7941"/>
                  </a:lnTo>
                  <a:lnTo>
                    <a:pt x="4446" y="7848"/>
                  </a:lnTo>
                  <a:lnTo>
                    <a:pt x="4470" y="7750"/>
                  </a:lnTo>
                  <a:lnTo>
                    <a:pt x="4517" y="7647"/>
                  </a:lnTo>
                  <a:lnTo>
                    <a:pt x="4527" y="7540"/>
                  </a:lnTo>
                  <a:lnTo>
                    <a:pt x="4502" y="7468"/>
                  </a:lnTo>
                  <a:lnTo>
                    <a:pt x="4551" y="7410"/>
                  </a:lnTo>
                  <a:lnTo>
                    <a:pt x="4557" y="7360"/>
                  </a:lnTo>
                  <a:lnTo>
                    <a:pt x="4521" y="7227"/>
                  </a:lnTo>
                  <a:lnTo>
                    <a:pt x="4466" y="7164"/>
                  </a:lnTo>
                  <a:lnTo>
                    <a:pt x="4418" y="7117"/>
                  </a:lnTo>
                  <a:lnTo>
                    <a:pt x="4479" y="7080"/>
                  </a:lnTo>
                  <a:lnTo>
                    <a:pt x="4551" y="7003"/>
                  </a:lnTo>
                  <a:lnTo>
                    <a:pt x="4580" y="6921"/>
                  </a:lnTo>
                  <a:lnTo>
                    <a:pt x="4614" y="6963"/>
                  </a:lnTo>
                  <a:lnTo>
                    <a:pt x="4682" y="6987"/>
                  </a:lnTo>
                  <a:lnTo>
                    <a:pt x="4721" y="6919"/>
                  </a:lnTo>
                  <a:lnTo>
                    <a:pt x="4763" y="6873"/>
                  </a:lnTo>
                  <a:lnTo>
                    <a:pt x="4820" y="6939"/>
                  </a:lnTo>
                  <a:lnTo>
                    <a:pt x="4901" y="6940"/>
                  </a:lnTo>
                  <a:lnTo>
                    <a:pt x="4944" y="6982"/>
                  </a:lnTo>
                  <a:lnTo>
                    <a:pt x="4998" y="6924"/>
                  </a:lnTo>
                  <a:lnTo>
                    <a:pt x="5090" y="6924"/>
                  </a:lnTo>
                  <a:lnTo>
                    <a:pt x="5207" y="6793"/>
                  </a:lnTo>
                  <a:lnTo>
                    <a:pt x="5223" y="6700"/>
                  </a:lnTo>
                  <a:lnTo>
                    <a:pt x="5220" y="6564"/>
                  </a:lnTo>
                  <a:lnTo>
                    <a:pt x="5360" y="6514"/>
                  </a:lnTo>
                  <a:lnTo>
                    <a:pt x="5432" y="6426"/>
                  </a:lnTo>
                  <a:lnTo>
                    <a:pt x="5507" y="6381"/>
                  </a:lnTo>
                  <a:lnTo>
                    <a:pt x="5540" y="6325"/>
                  </a:lnTo>
                  <a:lnTo>
                    <a:pt x="5562" y="6226"/>
                  </a:lnTo>
                  <a:lnTo>
                    <a:pt x="5609" y="6184"/>
                  </a:lnTo>
                  <a:lnTo>
                    <a:pt x="5702" y="6151"/>
                  </a:lnTo>
                  <a:lnTo>
                    <a:pt x="5733" y="6066"/>
                  </a:lnTo>
                  <a:lnTo>
                    <a:pt x="5748" y="5989"/>
                  </a:lnTo>
                  <a:lnTo>
                    <a:pt x="5748" y="5874"/>
                  </a:lnTo>
                  <a:lnTo>
                    <a:pt x="5771" y="5799"/>
                  </a:lnTo>
                  <a:lnTo>
                    <a:pt x="5675" y="5754"/>
                  </a:lnTo>
                  <a:lnTo>
                    <a:pt x="5630" y="5799"/>
                  </a:lnTo>
                  <a:lnTo>
                    <a:pt x="5559" y="5731"/>
                  </a:lnTo>
                  <a:lnTo>
                    <a:pt x="5462" y="5673"/>
                  </a:lnTo>
                  <a:lnTo>
                    <a:pt x="5433" y="5566"/>
                  </a:lnTo>
                  <a:lnTo>
                    <a:pt x="5382" y="5505"/>
                  </a:lnTo>
                  <a:lnTo>
                    <a:pt x="5348" y="5430"/>
                  </a:lnTo>
                  <a:lnTo>
                    <a:pt x="5309" y="5361"/>
                  </a:lnTo>
                  <a:lnTo>
                    <a:pt x="5250" y="5278"/>
                  </a:lnTo>
                  <a:lnTo>
                    <a:pt x="5199" y="5190"/>
                  </a:lnTo>
                  <a:lnTo>
                    <a:pt x="5126" y="5116"/>
                  </a:lnTo>
                  <a:lnTo>
                    <a:pt x="4913" y="5080"/>
                  </a:lnTo>
                  <a:lnTo>
                    <a:pt x="4887" y="4986"/>
                  </a:lnTo>
                  <a:lnTo>
                    <a:pt x="4784" y="4989"/>
                  </a:lnTo>
                  <a:lnTo>
                    <a:pt x="4733" y="4929"/>
                  </a:lnTo>
                  <a:lnTo>
                    <a:pt x="4692" y="4846"/>
                  </a:lnTo>
                  <a:lnTo>
                    <a:pt x="4629" y="4870"/>
                  </a:lnTo>
                  <a:lnTo>
                    <a:pt x="4566" y="4834"/>
                  </a:lnTo>
                  <a:lnTo>
                    <a:pt x="4551" y="4741"/>
                  </a:lnTo>
                  <a:lnTo>
                    <a:pt x="4485" y="4657"/>
                  </a:lnTo>
                  <a:lnTo>
                    <a:pt x="4515" y="4591"/>
                  </a:lnTo>
                  <a:lnTo>
                    <a:pt x="4455" y="4537"/>
                  </a:lnTo>
                  <a:lnTo>
                    <a:pt x="4476" y="4428"/>
                  </a:lnTo>
                  <a:lnTo>
                    <a:pt x="4440" y="4306"/>
                  </a:lnTo>
                  <a:lnTo>
                    <a:pt x="4493" y="4243"/>
                  </a:lnTo>
                  <a:lnTo>
                    <a:pt x="4425" y="4167"/>
                  </a:lnTo>
                  <a:lnTo>
                    <a:pt x="4341" y="4113"/>
                  </a:lnTo>
                  <a:lnTo>
                    <a:pt x="4262" y="4053"/>
                  </a:lnTo>
                  <a:lnTo>
                    <a:pt x="4254" y="3975"/>
                  </a:lnTo>
                  <a:lnTo>
                    <a:pt x="4232" y="3886"/>
                  </a:lnTo>
                  <a:lnTo>
                    <a:pt x="4248" y="3798"/>
                  </a:lnTo>
                  <a:lnTo>
                    <a:pt x="4197" y="3757"/>
                  </a:lnTo>
                  <a:lnTo>
                    <a:pt x="4148" y="3684"/>
                  </a:lnTo>
                  <a:lnTo>
                    <a:pt x="4125" y="3585"/>
                  </a:lnTo>
                  <a:lnTo>
                    <a:pt x="4179" y="3535"/>
                  </a:lnTo>
                  <a:lnTo>
                    <a:pt x="4203" y="3393"/>
                  </a:lnTo>
                  <a:lnTo>
                    <a:pt x="4218" y="3304"/>
                  </a:lnTo>
                  <a:lnTo>
                    <a:pt x="4224" y="3183"/>
                  </a:lnTo>
                  <a:lnTo>
                    <a:pt x="4263" y="3117"/>
                  </a:lnTo>
                  <a:lnTo>
                    <a:pt x="4257" y="3016"/>
                  </a:lnTo>
                  <a:lnTo>
                    <a:pt x="4235" y="2925"/>
                  </a:lnTo>
                  <a:lnTo>
                    <a:pt x="4301" y="2917"/>
                  </a:lnTo>
                  <a:lnTo>
                    <a:pt x="4370" y="2886"/>
                  </a:lnTo>
                  <a:lnTo>
                    <a:pt x="4440" y="2848"/>
                  </a:lnTo>
                  <a:lnTo>
                    <a:pt x="4503" y="2769"/>
                  </a:lnTo>
                  <a:lnTo>
                    <a:pt x="4587" y="2752"/>
                  </a:lnTo>
                  <a:lnTo>
                    <a:pt x="4686" y="2704"/>
                  </a:lnTo>
                  <a:lnTo>
                    <a:pt x="4740" y="2743"/>
                  </a:lnTo>
                  <a:lnTo>
                    <a:pt x="4785" y="2694"/>
                  </a:lnTo>
                  <a:lnTo>
                    <a:pt x="4781" y="2610"/>
                  </a:lnTo>
                  <a:lnTo>
                    <a:pt x="4752" y="2541"/>
                  </a:lnTo>
                  <a:lnTo>
                    <a:pt x="4782" y="2476"/>
                  </a:lnTo>
                  <a:lnTo>
                    <a:pt x="4799" y="2395"/>
                  </a:lnTo>
                  <a:lnTo>
                    <a:pt x="4797" y="2334"/>
                  </a:lnTo>
                  <a:lnTo>
                    <a:pt x="4839" y="2265"/>
                  </a:lnTo>
                  <a:lnTo>
                    <a:pt x="4905" y="2176"/>
                  </a:lnTo>
                  <a:lnTo>
                    <a:pt x="4955" y="2101"/>
                  </a:lnTo>
                  <a:lnTo>
                    <a:pt x="4985" y="2019"/>
                  </a:lnTo>
                  <a:lnTo>
                    <a:pt x="4872" y="1905"/>
                  </a:lnTo>
                  <a:lnTo>
                    <a:pt x="4718" y="1884"/>
                  </a:lnTo>
                  <a:lnTo>
                    <a:pt x="4647" y="1843"/>
                  </a:lnTo>
                  <a:lnTo>
                    <a:pt x="4562" y="1722"/>
                  </a:lnTo>
                  <a:lnTo>
                    <a:pt x="4499" y="1593"/>
                  </a:lnTo>
                  <a:lnTo>
                    <a:pt x="4488" y="1429"/>
                  </a:lnTo>
                  <a:lnTo>
                    <a:pt x="4400" y="1368"/>
                  </a:lnTo>
                  <a:lnTo>
                    <a:pt x="4373" y="1248"/>
                  </a:lnTo>
                  <a:lnTo>
                    <a:pt x="4511" y="1242"/>
                  </a:lnTo>
                  <a:lnTo>
                    <a:pt x="4607" y="1219"/>
                  </a:lnTo>
                  <a:lnTo>
                    <a:pt x="4674" y="1017"/>
                  </a:lnTo>
                  <a:lnTo>
                    <a:pt x="4770" y="966"/>
                  </a:lnTo>
                  <a:lnTo>
                    <a:pt x="4892" y="1041"/>
                  </a:lnTo>
                  <a:lnTo>
                    <a:pt x="5021" y="1132"/>
                  </a:lnTo>
                  <a:lnTo>
                    <a:pt x="5123" y="1071"/>
                  </a:lnTo>
                  <a:lnTo>
                    <a:pt x="5201" y="990"/>
                  </a:lnTo>
                  <a:lnTo>
                    <a:pt x="5085" y="825"/>
                  </a:lnTo>
                  <a:lnTo>
                    <a:pt x="4940" y="765"/>
                  </a:lnTo>
                  <a:lnTo>
                    <a:pt x="4758" y="738"/>
                  </a:lnTo>
                  <a:lnTo>
                    <a:pt x="4602" y="594"/>
                  </a:lnTo>
                  <a:lnTo>
                    <a:pt x="4451" y="439"/>
                  </a:lnTo>
                  <a:lnTo>
                    <a:pt x="4292" y="456"/>
                  </a:lnTo>
                  <a:lnTo>
                    <a:pt x="4191" y="570"/>
                  </a:lnTo>
                  <a:lnTo>
                    <a:pt x="4113" y="546"/>
                  </a:lnTo>
                  <a:lnTo>
                    <a:pt x="4031" y="556"/>
                  </a:lnTo>
                  <a:lnTo>
                    <a:pt x="3963" y="672"/>
                  </a:lnTo>
                  <a:lnTo>
                    <a:pt x="3891" y="789"/>
                  </a:lnTo>
                  <a:lnTo>
                    <a:pt x="3837" y="925"/>
                  </a:lnTo>
                  <a:lnTo>
                    <a:pt x="3765" y="1024"/>
                  </a:lnTo>
                  <a:lnTo>
                    <a:pt x="3693" y="1128"/>
                  </a:lnTo>
                  <a:lnTo>
                    <a:pt x="3644" y="1266"/>
                  </a:lnTo>
                  <a:lnTo>
                    <a:pt x="3527" y="1261"/>
                  </a:lnTo>
                  <a:lnTo>
                    <a:pt x="3426" y="1192"/>
                  </a:lnTo>
                  <a:lnTo>
                    <a:pt x="3399" y="1110"/>
                  </a:lnTo>
                  <a:lnTo>
                    <a:pt x="3281" y="999"/>
                  </a:lnTo>
                  <a:lnTo>
                    <a:pt x="3287" y="888"/>
                  </a:lnTo>
                  <a:lnTo>
                    <a:pt x="3228" y="792"/>
                  </a:lnTo>
                  <a:lnTo>
                    <a:pt x="3198" y="681"/>
                  </a:lnTo>
                  <a:lnTo>
                    <a:pt x="3095" y="687"/>
                  </a:lnTo>
                  <a:lnTo>
                    <a:pt x="2955" y="651"/>
                  </a:lnTo>
                  <a:lnTo>
                    <a:pt x="2840" y="607"/>
                  </a:lnTo>
                  <a:lnTo>
                    <a:pt x="2760" y="651"/>
                  </a:lnTo>
                  <a:lnTo>
                    <a:pt x="2628" y="589"/>
                  </a:lnTo>
                  <a:lnTo>
                    <a:pt x="2531" y="642"/>
                  </a:lnTo>
                  <a:lnTo>
                    <a:pt x="2411" y="582"/>
                  </a:lnTo>
                  <a:lnTo>
                    <a:pt x="2265" y="633"/>
                  </a:lnTo>
                  <a:lnTo>
                    <a:pt x="2217" y="543"/>
                  </a:lnTo>
                  <a:lnTo>
                    <a:pt x="2208" y="394"/>
                  </a:lnTo>
                  <a:lnTo>
                    <a:pt x="2165" y="243"/>
                  </a:lnTo>
                  <a:lnTo>
                    <a:pt x="2048" y="199"/>
                  </a:lnTo>
                  <a:lnTo>
                    <a:pt x="1865" y="183"/>
                  </a:lnTo>
                  <a:lnTo>
                    <a:pt x="1646" y="187"/>
                  </a:lnTo>
                  <a:lnTo>
                    <a:pt x="1649" y="93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1E3148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19" name="任意多边形 117">
              <a:extLst>
                <a:ext uri="{FF2B5EF4-FFF2-40B4-BE49-F238E27FC236}">
                  <a16:creationId xmlns:a16="http://schemas.microsoft.com/office/drawing/2014/main" id="{0D65E9EB-FFC5-7BB8-BFDB-041C7BF7C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782"/>
              <a:ext cx="452" cy="598"/>
            </a:xfrm>
            <a:custGeom>
              <a:avLst/>
              <a:gdLst/>
              <a:ahLst/>
              <a:cxnLst/>
              <a:rect l="0" t="0" r="r" b="b"/>
              <a:pathLst>
                <a:path w="2260" h="2991">
                  <a:moveTo>
                    <a:pt x="821" y="16"/>
                  </a:moveTo>
                  <a:lnTo>
                    <a:pt x="820" y="95"/>
                  </a:lnTo>
                  <a:lnTo>
                    <a:pt x="892" y="151"/>
                  </a:lnTo>
                  <a:lnTo>
                    <a:pt x="918" y="227"/>
                  </a:lnTo>
                  <a:lnTo>
                    <a:pt x="889" y="352"/>
                  </a:lnTo>
                  <a:lnTo>
                    <a:pt x="814" y="352"/>
                  </a:lnTo>
                  <a:lnTo>
                    <a:pt x="776" y="432"/>
                  </a:lnTo>
                  <a:lnTo>
                    <a:pt x="709" y="492"/>
                  </a:lnTo>
                  <a:lnTo>
                    <a:pt x="795" y="573"/>
                  </a:lnTo>
                  <a:lnTo>
                    <a:pt x="785" y="630"/>
                  </a:lnTo>
                  <a:lnTo>
                    <a:pt x="701" y="595"/>
                  </a:lnTo>
                  <a:lnTo>
                    <a:pt x="631" y="631"/>
                  </a:lnTo>
                  <a:lnTo>
                    <a:pt x="568" y="693"/>
                  </a:lnTo>
                  <a:lnTo>
                    <a:pt x="484" y="679"/>
                  </a:lnTo>
                  <a:lnTo>
                    <a:pt x="489" y="764"/>
                  </a:lnTo>
                  <a:lnTo>
                    <a:pt x="436" y="838"/>
                  </a:lnTo>
                  <a:lnTo>
                    <a:pt x="426" y="904"/>
                  </a:lnTo>
                  <a:lnTo>
                    <a:pt x="388" y="976"/>
                  </a:lnTo>
                  <a:lnTo>
                    <a:pt x="413" y="1034"/>
                  </a:lnTo>
                  <a:lnTo>
                    <a:pt x="310" y="1051"/>
                  </a:lnTo>
                  <a:lnTo>
                    <a:pt x="298" y="1102"/>
                  </a:lnTo>
                  <a:lnTo>
                    <a:pt x="313" y="1145"/>
                  </a:lnTo>
                  <a:lnTo>
                    <a:pt x="373" y="1160"/>
                  </a:lnTo>
                  <a:lnTo>
                    <a:pt x="330" y="1210"/>
                  </a:lnTo>
                  <a:lnTo>
                    <a:pt x="351" y="1285"/>
                  </a:lnTo>
                  <a:lnTo>
                    <a:pt x="277" y="1353"/>
                  </a:lnTo>
                  <a:lnTo>
                    <a:pt x="368" y="1384"/>
                  </a:lnTo>
                  <a:lnTo>
                    <a:pt x="264" y="1437"/>
                  </a:lnTo>
                  <a:lnTo>
                    <a:pt x="194" y="1469"/>
                  </a:lnTo>
                  <a:lnTo>
                    <a:pt x="139" y="1508"/>
                  </a:lnTo>
                  <a:lnTo>
                    <a:pt x="100" y="1532"/>
                  </a:lnTo>
                  <a:lnTo>
                    <a:pt x="42" y="1556"/>
                  </a:lnTo>
                  <a:lnTo>
                    <a:pt x="0" y="1620"/>
                  </a:lnTo>
                  <a:lnTo>
                    <a:pt x="36" y="1727"/>
                  </a:lnTo>
                  <a:lnTo>
                    <a:pt x="25" y="1838"/>
                  </a:lnTo>
                  <a:lnTo>
                    <a:pt x="30" y="1936"/>
                  </a:lnTo>
                  <a:lnTo>
                    <a:pt x="135" y="2000"/>
                  </a:lnTo>
                  <a:lnTo>
                    <a:pt x="226" y="2052"/>
                  </a:lnTo>
                  <a:lnTo>
                    <a:pt x="276" y="1989"/>
                  </a:lnTo>
                  <a:lnTo>
                    <a:pt x="337" y="1974"/>
                  </a:lnTo>
                  <a:lnTo>
                    <a:pt x="404" y="2044"/>
                  </a:lnTo>
                  <a:lnTo>
                    <a:pt x="424" y="2107"/>
                  </a:lnTo>
                  <a:lnTo>
                    <a:pt x="479" y="2035"/>
                  </a:lnTo>
                  <a:lnTo>
                    <a:pt x="554" y="1924"/>
                  </a:lnTo>
                  <a:lnTo>
                    <a:pt x="593" y="1986"/>
                  </a:lnTo>
                  <a:lnTo>
                    <a:pt x="613" y="2103"/>
                  </a:lnTo>
                  <a:lnTo>
                    <a:pt x="677" y="2141"/>
                  </a:lnTo>
                  <a:lnTo>
                    <a:pt x="687" y="2242"/>
                  </a:lnTo>
                  <a:lnTo>
                    <a:pt x="644" y="2293"/>
                  </a:lnTo>
                  <a:lnTo>
                    <a:pt x="687" y="2395"/>
                  </a:lnTo>
                  <a:lnTo>
                    <a:pt x="654" y="2453"/>
                  </a:lnTo>
                  <a:lnTo>
                    <a:pt x="594" y="2509"/>
                  </a:lnTo>
                  <a:cubicBezTo>
                    <a:pt x="594" y="2531"/>
                    <a:pt x="594" y="2553"/>
                    <a:pt x="594" y="2576"/>
                  </a:cubicBezTo>
                  <a:lnTo>
                    <a:pt x="611" y="2627"/>
                  </a:lnTo>
                  <a:lnTo>
                    <a:pt x="560" y="2706"/>
                  </a:lnTo>
                  <a:lnTo>
                    <a:pt x="630" y="2795"/>
                  </a:lnTo>
                  <a:lnTo>
                    <a:pt x="685" y="2882"/>
                  </a:lnTo>
                  <a:lnTo>
                    <a:pt x="750" y="2928"/>
                  </a:lnTo>
                  <a:lnTo>
                    <a:pt x="808" y="2991"/>
                  </a:lnTo>
                  <a:lnTo>
                    <a:pt x="854" y="2909"/>
                  </a:lnTo>
                  <a:lnTo>
                    <a:pt x="900" y="2948"/>
                  </a:lnTo>
                  <a:lnTo>
                    <a:pt x="967" y="2866"/>
                  </a:lnTo>
                  <a:lnTo>
                    <a:pt x="989" y="2807"/>
                  </a:lnTo>
                  <a:lnTo>
                    <a:pt x="1102" y="2789"/>
                  </a:lnTo>
                  <a:lnTo>
                    <a:pt x="1112" y="2730"/>
                  </a:lnTo>
                  <a:lnTo>
                    <a:pt x="1131" y="2655"/>
                  </a:lnTo>
                  <a:lnTo>
                    <a:pt x="1202" y="2585"/>
                  </a:lnTo>
                  <a:lnTo>
                    <a:pt x="1179" y="2530"/>
                  </a:lnTo>
                  <a:lnTo>
                    <a:pt x="1154" y="2502"/>
                  </a:lnTo>
                  <a:lnTo>
                    <a:pt x="1135" y="2444"/>
                  </a:lnTo>
                  <a:lnTo>
                    <a:pt x="1199" y="2376"/>
                  </a:lnTo>
                  <a:lnTo>
                    <a:pt x="1258" y="2364"/>
                  </a:lnTo>
                  <a:lnTo>
                    <a:pt x="1308" y="2406"/>
                  </a:lnTo>
                  <a:lnTo>
                    <a:pt x="1358" y="2436"/>
                  </a:lnTo>
                  <a:lnTo>
                    <a:pt x="1428" y="2436"/>
                  </a:lnTo>
                  <a:lnTo>
                    <a:pt x="1480" y="2478"/>
                  </a:lnTo>
                  <a:lnTo>
                    <a:pt x="1458" y="2566"/>
                  </a:lnTo>
                  <a:lnTo>
                    <a:pt x="1565" y="2540"/>
                  </a:lnTo>
                  <a:lnTo>
                    <a:pt x="1640" y="2503"/>
                  </a:lnTo>
                  <a:lnTo>
                    <a:pt x="1701" y="2539"/>
                  </a:lnTo>
                  <a:lnTo>
                    <a:pt x="1685" y="2633"/>
                  </a:lnTo>
                  <a:lnTo>
                    <a:pt x="1751" y="2685"/>
                  </a:lnTo>
                  <a:lnTo>
                    <a:pt x="1860" y="2633"/>
                  </a:lnTo>
                  <a:lnTo>
                    <a:pt x="1906" y="2681"/>
                  </a:lnTo>
                  <a:lnTo>
                    <a:pt x="1975" y="2709"/>
                  </a:lnTo>
                  <a:lnTo>
                    <a:pt x="2003" y="2769"/>
                  </a:lnTo>
                  <a:lnTo>
                    <a:pt x="2072" y="2762"/>
                  </a:lnTo>
                  <a:lnTo>
                    <a:pt x="2058" y="2669"/>
                  </a:lnTo>
                  <a:lnTo>
                    <a:pt x="2104" y="2626"/>
                  </a:lnTo>
                  <a:lnTo>
                    <a:pt x="2083" y="2580"/>
                  </a:lnTo>
                  <a:lnTo>
                    <a:pt x="2032" y="2591"/>
                  </a:lnTo>
                  <a:lnTo>
                    <a:pt x="1989" y="2563"/>
                  </a:lnTo>
                  <a:lnTo>
                    <a:pt x="1962" y="2486"/>
                  </a:lnTo>
                  <a:lnTo>
                    <a:pt x="2008" y="2421"/>
                  </a:lnTo>
                  <a:lnTo>
                    <a:pt x="2032" y="2339"/>
                  </a:lnTo>
                  <a:lnTo>
                    <a:pt x="2102" y="2331"/>
                  </a:lnTo>
                  <a:lnTo>
                    <a:pt x="2174" y="2375"/>
                  </a:lnTo>
                  <a:lnTo>
                    <a:pt x="2260" y="2294"/>
                  </a:lnTo>
                  <a:lnTo>
                    <a:pt x="2210" y="2218"/>
                  </a:lnTo>
                  <a:lnTo>
                    <a:pt x="2174" y="2168"/>
                  </a:lnTo>
                  <a:lnTo>
                    <a:pt x="2125" y="2098"/>
                  </a:lnTo>
                  <a:lnTo>
                    <a:pt x="2043" y="2093"/>
                  </a:lnTo>
                  <a:lnTo>
                    <a:pt x="2024" y="2023"/>
                  </a:lnTo>
                  <a:lnTo>
                    <a:pt x="2005" y="1965"/>
                  </a:lnTo>
                  <a:lnTo>
                    <a:pt x="2027" y="1916"/>
                  </a:lnTo>
                  <a:lnTo>
                    <a:pt x="2080" y="1873"/>
                  </a:lnTo>
                  <a:lnTo>
                    <a:pt x="2162" y="1837"/>
                  </a:lnTo>
                  <a:lnTo>
                    <a:pt x="2152" y="1781"/>
                  </a:lnTo>
                  <a:lnTo>
                    <a:pt x="2089" y="1755"/>
                  </a:lnTo>
                  <a:lnTo>
                    <a:pt x="2084" y="1678"/>
                  </a:lnTo>
                  <a:lnTo>
                    <a:pt x="2058" y="1588"/>
                  </a:lnTo>
                  <a:lnTo>
                    <a:pt x="1981" y="1592"/>
                  </a:lnTo>
                  <a:lnTo>
                    <a:pt x="1964" y="1520"/>
                  </a:lnTo>
                  <a:lnTo>
                    <a:pt x="1868" y="1527"/>
                  </a:lnTo>
                  <a:lnTo>
                    <a:pt x="1832" y="1477"/>
                  </a:lnTo>
                  <a:lnTo>
                    <a:pt x="1805" y="1407"/>
                  </a:lnTo>
                  <a:lnTo>
                    <a:pt x="1747" y="1327"/>
                  </a:lnTo>
                  <a:lnTo>
                    <a:pt x="1680" y="1267"/>
                  </a:lnTo>
                  <a:lnTo>
                    <a:pt x="1607" y="1184"/>
                  </a:lnTo>
                  <a:lnTo>
                    <a:pt x="1650" y="1085"/>
                  </a:lnTo>
                  <a:lnTo>
                    <a:pt x="1626" y="1011"/>
                  </a:lnTo>
                  <a:lnTo>
                    <a:pt x="1585" y="977"/>
                  </a:lnTo>
                  <a:lnTo>
                    <a:pt x="1527" y="962"/>
                  </a:lnTo>
                  <a:lnTo>
                    <a:pt x="1537" y="883"/>
                  </a:lnTo>
                  <a:lnTo>
                    <a:pt x="1585" y="844"/>
                  </a:lnTo>
                  <a:lnTo>
                    <a:pt x="1614" y="764"/>
                  </a:lnTo>
                  <a:lnTo>
                    <a:pt x="1631" y="677"/>
                  </a:lnTo>
                  <a:lnTo>
                    <a:pt x="1560" y="593"/>
                  </a:lnTo>
                  <a:lnTo>
                    <a:pt x="1484" y="579"/>
                  </a:lnTo>
                  <a:lnTo>
                    <a:pt x="1389" y="527"/>
                  </a:lnTo>
                  <a:lnTo>
                    <a:pt x="1375" y="450"/>
                  </a:lnTo>
                  <a:lnTo>
                    <a:pt x="1365" y="390"/>
                  </a:lnTo>
                  <a:lnTo>
                    <a:pt x="1287" y="382"/>
                  </a:lnTo>
                  <a:lnTo>
                    <a:pt x="1237" y="329"/>
                  </a:lnTo>
                  <a:lnTo>
                    <a:pt x="1206" y="257"/>
                  </a:lnTo>
                  <a:lnTo>
                    <a:pt x="1119" y="225"/>
                  </a:lnTo>
                  <a:lnTo>
                    <a:pt x="1115" y="151"/>
                  </a:lnTo>
                  <a:lnTo>
                    <a:pt x="1123" y="45"/>
                  </a:lnTo>
                  <a:lnTo>
                    <a:pt x="987" y="0"/>
                  </a:lnTo>
                  <a:lnTo>
                    <a:pt x="901" y="47"/>
                  </a:lnTo>
                  <a:lnTo>
                    <a:pt x="821" y="16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AB342F7-C0D0-E84D-3919-5847EC82E7DD}"/>
              </a:ext>
            </a:extLst>
          </p:cNvPr>
          <p:cNvSpPr txBox="1"/>
          <p:nvPr/>
        </p:nvSpPr>
        <p:spPr>
          <a:xfrm>
            <a:off x="5572221" y="2895179"/>
            <a:ext cx="2905344" cy="1902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1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Najizraženija dominacija programa Inovacioni vaučeri u odnosu na ostale programe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1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Takođe, odsustvo projekata ili nizak nivo odobrenih po pojedinim programima</a:t>
            </a:r>
            <a:endParaRPr lang="en-GB" sz="11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345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3449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856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28370" y="420098"/>
            <a:ext cx="939579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Nalaz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3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sr-Latn-RS" sz="280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NUTS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r-Latn-RS" sz="280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3 nivo analize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region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Vojvodine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任意多边形 199">
            <a:extLst>
              <a:ext uri="{FF2B5EF4-FFF2-40B4-BE49-F238E27FC236}">
                <a16:creationId xmlns:a16="http://schemas.microsoft.com/office/drawing/2014/main" id="{F22BE24E-D106-273A-42D5-9443FE00D27B}"/>
              </a:ext>
            </a:extLst>
          </p:cNvPr>
          <p:cNvSpPr>
            <a:spLocks/>
          </p:cNvSpPr>
          <p:nvPr/>
        </p:nvSpPr>
        <p:spPr bwMode="auto">
          <a:xfrm>
            <a:off x="5990117" y="3652629"/>
            <a:ext cx="1290633" cy="869685"/>
          </a:xfrm>
          <a:custGeom>
            <a:avLst/>
            <a:gdLst/>
            <a:ahLst/>
            <a:cxnLst/>
            <a:rect l="0" t="0" r="r" b="b"/>
            <a:pathLst>
              <a:path w="29971170" h="19859142">
                <a:moveTo>
                  <a:pt x="26050589" y="1725849"/>
                </a:moveTo>
                <a:lnTo>
                  <a:pt x="25310970" y="798699"/>
                </a:lnTo>
                <a:lnTo>
                  <a:pt x="24285816" y="756941"/>
                </a:lnTo>
                <a:lnTo>
                  <a:pt x="23154175" y="692211"/>
                </a:lnTo>
                <a:lnTo>
                  <a:pt x="22519438" y="335179"/>
                </a:lnTo>
                <a:lnTo>
                  <a:pt x="21388268" y="0"/>
                </a:lnTo>
                <a:lnTo>
                  <a:pt x="20277029" y="230785"/>
                </a:lnTo>
                <a:lnTo>
                  <a:pt x="19366708" y="700558"/>
                </a:lnTo>
                <a:lnTo>
                  <a:pt x="18658923" y="543967"/>
                </a:lnTo>
                <a:lnTo>
                  <a:pt x="17980362" y="1065937"/>
                </a:lnTo>
                <a:lnTo>
                  <a:pt x="18224627" y="1819667"/>
                </a:lnTo>
                <a:lnTo>
                  <a:pt x="17934418" y="2283187"/>
                </a:lnTo>
                <a:lnTo>
                  <a:pt x="17940670" y="2984720"/>
                </a:lnTo>
                <a:lnTo>
                  <a:pt x="17395729" y="3761422"/>
                </a:lnTo>
                <a:lnTo>
                  <a:pt x="17784080" y="4260420"/>
                </a:lnTo>
                <a:lnTo>
                  <a:pt x="17026536" y="4820991"/>
                </a:lnTo>
                <a:lnTo>
                  <a:pt x="16347575" y="4903503"/>
                </a:lnTo>
                <a:lnTo>
                  <a:pt x="15385058" y="4381533"/>
                </a:lnTo>
                <a:lnTo>
                  <a:pt x="14602103" y="4231195"/>
                </a:lnTo>
                <a:lnTo>
                  <a:pt x="14034923" y="3970637"/>
                </a:lnTo>
                <a:lnTo>
                  <a:pt x="13537263" y="4675929"/>
                </a:lnTo>
                <a:lnTo>
                  <a:pt x="13495505" y="5492296"/>
                </a:lnTo>
                <a:lnTo>
                  <a:pt x="13514291" y="5974601"/>
                </a:lnTo>
                <a:lnTo>
                  <a:pt x="12720897" y="6289877"/>
                </a:lnTo>
                <a:lnTo>
                  <a:pt x="12447379" y="7292059"/>
                </a:lnTo>
                <a:lnTo>
                  <a:pt x="11714528" y="7667877"/>
                </a:lnTo>
                <a:lnTo>
                  <a:pt x="11190465" y="7189758"/>
                </a:lnTo>
                <a:lnTo>
                  <a:pt x="10597486" y="7216917"/>
                </a:lnTo>
                <a:lnTo>
                  <a:pt x="9906393" y="7596922"/>
                </a:lnTo>
                <a:lnTo>
                  <a:pt x="9758148" y="8455046"/>
                </a:lnTo>
                <a:lnTo>
                  <a:pt x="8839481" y="8895594"/>
                </a:lnTo>
                <a:lnTo>
                  <a:pt x="9006511" y="9628445"/>
                </a:lnTo>
                <a:lnTo>
                  <a:pt x="9257057" y="10027236"/>
                </a:lnTo>
                <a:lnTo>
                  <a:pt x="8960567" y="10467784"/>
                </a:lnTo>
                <a:lnTo>
                  <a:pt x="8246502" y="10467784"/>
                </a:lnTo>
                <a:lnTo>
                  <a:pt x="7574194" y="10737115"/>
                </a:lnTo>
                <a:lnTo>
                  <a:pt x="6906073" y="9985478"/>
                </a:lnTo>
                <a:lnTo>
                  <a:pt x="6526068" y="10467784"/>
                </a:lnTo>
                <a:lnTo>
                  <a:pt x="5960247" y="10467784"/>
                </a:lnTo>
                <a:lnTo>
                  <a:pt x="5371454" y="10676572"/>
                </a:lnTo>
                <a:lnTo>
                  <a:pt x="5056179" y="10110751"/>
                </a:lnTo>
                <a:lnTo>
                  <a:pt x="4429816" y="9818448"/>
                </a:lnTo>
                <a:lnTo>
                  <a:pt x="3588620" y="10007414"/>
                </a:lnTo>
                <a:lnTo>
                  <a:pt x="3271015" y="9367488"/>
                </a:lnTo>
                <a:lnTo>
                  <a:pt x="2686409" y="9451003"/>
                </a:lnTo>
                <a:lnTo>
                  <a:pt x="2222889" y="8862210"/>
                </a:lnTo>
                <a:lnTo>
                  <a:pt x="1868005" y="9286011"/>
                </a:lnTo>
                <a:lnTo>
                  <a:pt x="1396111" y="9183710"/>
                </a:lnTo>
                <a:lnTo>
                  <a:pt x="1408984" y="8579283"/>
                </a:lnTo>
                <a:lnTo>
                  <a:pt x="771786" y="8235846"/>
                </a:lnTo>
                <a:lnTo>
                  <a:pt x="562998" y="9002081"/>
                </a:lnTo>
                <a:lnTo>
                  <a:pt x="460698" y="9985478"/>
                </a:lnTo>
                <a:lnTo>
                  <a:pt x="1318821" y="10342511"/>
                </a:lnTo>
                <a:lnTo>
                  <a:pt x="1166571" y="11333245"/>
                </a:lnTo>
                <a:lnTo>
                  <a:pt x="354211" y="11200635"/>
                </a:lnTo>
                <a:lnTo>
                  <a:pt x="0" y="11754630"/>
                </a:lnTo>
                <a:lnTo>
                  <a:pt x="1327195" y="12994172"/>
                </a:lnTo>
                <a:lnTo>
                  <a:pt x="2723980" y="12975387"/>
                </a:lnTo>
                <a:lnTo>
                  <a:pt x="3043442" y="14455688"/>
                </a:lnTo>
                <a:lnTo>
                  <a:pt x="5667944" y="15660433"/>
                </a:lnTo>
                <a:lnTo>
                  <a:pt x="7179590" y="16268011"/>
                </a:lnTo>
                <a:lnTo>
                  <a:pt x="8770565" y="16583287"/>
                </a:lnTo>
                <a:lnTo>
                  <a:pt x="10110994" y="16397471"/>
                </a:lnTo>
                <a:lnTo>
                  <a:pt x="11052633" y="17900744"/>
                </a:lnTo>
                <a:lnTo>
                  <a:pt x="10247451" y="18400827"/>
                </a:lnTo>
                <a:lnTo>
                  <a:pt x="10504233" y="19150699"/>
                </a:lnTo>
                <a:lnTo>
                  <a:pt x="11038028" y="18883461"/>
                </a:lnTo>
                <a:lnTo>
                  <a:pt x="11106945" y="18431087"/>
                </a:lnTo>
                <a:lnTo>
                  <a:pt x="11733308" y="18733123"/>
                </a:lnTo>
                <a:lnTo>
                  <a:pt x="12417442" y="18651701"/>
                </a:lnTo>
                <a:lnTo>
                  <a:pt x="12915760" y="19138873"/>
                </a:lnTo>
                <a:lnTo>
                  <a:pt x="13866452" y="19231441"/>
                </a:lnTo>
                <a:lnTo>
                  <a:pt x="14643154" y="19683815"/>
                </a:lnTo>
                <a:lnTo>
                  <a:pt x="15083702" y="19463201"/>
                </a:lnTo>
                <a:lnTo>
                  <a:pt x="16335749" y="19289211"/>
                </a:lnTo>
                <a:lnTo>
                  <a:pt x="17413807" y="19080423"/>
                </a:lnTo>
                <a:lnTo>
                  <a:pt x="18480719" y="18744269"/>
                </a:lnTo>
                <a:lnTo>
                  <a:pt x="18967211" y="19243267"/>
                </a:lnTo>
                <a:lnTo>
                  <a:pt x="19743913" y="19092249"/>
                </a:lnTo>
                <a:lnTo>
                  <a:pt x="20938190" y="19161845"/>
                </a:lnTo>
                <a:lnTo>
                  <a:pt x="22165907" y="19080423"/>
                </a:lnTo>
                <a:lnTo>
                  <a:pt x="23012205" y="18767241"/>
                </a:lnTo>
                <a:lnTo>
                  <a:pt x="22930783" y="18291895"/>
                </a:lnTo>
                <a:lnTo>
                  <a:pt x="23591944" y="17677357"/>
                </a:lnTo>
                <a:lnTo>
                  <a:pt x="24102088" y="17886145"/>
                </a:lnTo>
                <a:lnTo>
                  <a:pt x="23695659" y="18686499"/>
                </a:lnTo>
                <a:lnTo>
                  <a:pt x="24542636" y="18709471"/>
                </a:lnTo>
                <a:lnTo>
                  <a:pt x="25075752" y="18674673"/>
                </a:lnTo>
                <a:lnTo>
                  <a:pt x="25249742" y="18083107"/>
                </a:lnTo>
                <a:lnTo>
                  <a:pt x="25968674" y="18013511"/>
                </a:lnTo>
                <a:lnTo>
                  <a:pt x="26548413" y="18291895"/>
                </a:lnTo>
                <a:lnTo>
                  <a:pt x="27348767" y="18326693"/>
                </a:lnTo>
                <a:lnTo>
                  <a:pt x="28090671" y="18593251"/>
                </a:lnTo>
                <a:lnTo>
                  <a:pt x="28473449" y="19231441"/>
                </a:lnTo>
                <a:lnTo>
                  <a:pt x="29153275" y="19859142"/>
                </a:lnTo>
                <a:lnTo>
                  <a:pt x="29632923" y="19431176"/>
                </a:lnTo>
                <a:lnTo>
                  <a:pt x="29154804" y="19092929"/>
                </a:lnTo>
                <a:lnTo>
                  <a:pt x="29340620" y="18383050"/>
                </a:lnTo>
                <a:lnTo>
                  <a:pt x="29382377" y="17585469"/>
                </a:lnTo>
                <a:lnTo>
                  <a:pt x="29883468" y="17353709"/>
                </a:lnTo>
                <a:lnTo>
                  <a:pt x="29971170" y="16806673"/>
                </a:lnTo>
                <a:lnTo>
                  <a:pt x="29678867" y="16176123"/>
                </a:lnTo>
                <a:lnTo>
                  <a:pt x="29363592" y="15443272"/>
                </a:lnTo>
                <a:lnTo>
                  <a:pt x="28778986" y="15127996"/>
                </a:lnTo>
                <a:lnTo>
                  <a:pt x="28440739" y="14743805"/>
                </a:lnTo>
                <a:lnTo>
                  <a:pt x="29085888" y="14474474"/>
                </a:lnTo>
                <a:lnTo>
                  <a:pt x="28756014" y="13848110"/>
                </a:lnTo>
                <a:lnTo>
                  <a:pt x="29234133" y="13616350"/>
                </a:lnTo>
                <a:lnTo>
                  <a:pt x="28881287" y="13175802"/>
                </a:lnTo>
                <a:lnTo>
                  <a:pt x="28129650" y="13737436"/>
                </a:lnTo>
                <a:lnTo>
                  <a:pt x="27666130" y="13468105"/>
                </a:lnTo>
                <a:lnTo>
                  <a:pt x="28060734" y="12944042"/>
                </a:lnTo>
                <a:lnTo>
                  <a:pt x="27874918" y="12587009"/>
                </a:lnTo>
                <a:lnTo>
                  <a:pt x="28186006" y="12229976"/>
                </a:lnTo>
                <a:lnTo>
                  <a:pt x="27540857" y="12146461"/>
                </a:lnTo>
                <a:lnTo>
                  <a:pt x="28144249" y="11515910"/>
                </a:lnTo>
                <a:lnTo>
                  <a:pt x="28000191" y="11056577"/>
                </a:lnTo>
                <a:lnTo>
                  <a:pt x="28208979" y="10634814"/>
                </a:lnTo>
                <a:lnTo>
                  <a:pt x="27856133" y="10277781"/>
                </a:lnTo>
                <a:lnTo>
                  <a:pt x="27290312" y="10778872"/>
                </a:lnTo>
                <a:lnTo>
                  <a:pt x="26599219" y="11048203"/>
                </a:lnTo>
                <a:lnTo>
                  <a:pt x="26052183" y="10634814"/>
                </a:lnTo>
                <a:lnTo>
                  <a:pt x="25630421" y="10551299"/>
                </a:lnTo>
                <a:lnTo>
                  <a:pt x="25649206" y="10008450"/>
                </a:lnTo>
                <a:lnTo>
                  <a:pt x="26447297" y="9738084"/>
                </a:lnTo>
                <a:lnTo>
                  <a:pt x="27054365" y="9438443"/>
                </a:lnTo>
                <a:lnTo>
                  <a:pt x="26590845" y="9002082"/>
                </a:lnTo>
                <a:lnTo>
                  <a:pt x="26317327" y="8352746"/>
                </a:lnTo>
                <a:lnTo>
                  <a:pt x="25565691" y="7832869"/>
                </a:lnTo>
                <a:lnTo>
                  <a:pt x="25022843" y="7874627"/>
                </a:lnTo>
                <a:lnTo>
                  <a:pt x="24981085" y="8523963"/>
                </a:lnTo>
                <a:lnTo>
                  <a:pt x="24438236" y="8960324"/>
                </a:lnTo>
                <a:lnTo>
                  <a:pt x="24331749" y="7935170"/>
                </a:lnTo>
                <a:lnTo>
                  <a:pt x="24726353" y="7452864"/>
                </a:lnTo>
                <a:lnTo>
                  <a:pt x="24271206" y="7035288"/>
                </a:lnTo>
                <a:lnTo>
                  <a:pt x="24605267" y="6557169"/>
                </a:lnTo>
                <a:lnTo>
                  <a:pt x="25250925" y="6539387"/>
                </a:lnTo>
                <a:lnTo>
                  <a:pt x="25755693" y="6177164"/>
                </a:lnTo>
                <a:lnTo>
                  <a:pt x="26256784" y="5676073"/>
                </a:lnTo>
                <a:lnTo>
                  <a:pt x="25941509" y="5216740"/>
                </a:lnTo>
                <a:lnTo>
                  <a:pt x="25396622" y="5773595"/>
                </a:lnTo>
                <a:lnTo>
                  <a:pt x="24715941" y="5678112"/>
                </a:lnTo>
                <a:lnTo>
                  <a:pt x="24340123" y="5218778"/>
                </a:lnTo>
                <a:lnTo>
                  <a:pt x="24697155" y="4903503"/>
                </a:lnTo>
                <a:lnTo>
                  <a:pt x="24905943" y="4504713"/>
                </a:lnTo>
                <a:lnTo>
                  <a:pt x="23899575" y="4295925"/>
                </a:lnTo>
                <a:lnTo>
                  <a:pt x="24237822" y="3711319"/>
                </a:lnTo>
                <a:lnTo>
                  <a:pt x="24947701" y="3669561"/>
                </a:lnTo>
                <a:lnTo>
                  <a:pt x="25532307" y="3544288"/>
                </a:lnTo>
                <a:lnTo>
                  <a:pt x="25440418" y="3247798"/>
                </a:lnTo>
                <a:lnTo>
                  <a:pt x="25054188" y="2579676"/>
                </a:lnTo>
                <a:lnTo>
                  <a:pt x="25333931" y="1846826"/>
                </a:lnTo>
                <a:lnTo>
                  <a:pt x="26050589" y="1725849"/>
                </a:lnTo>
                <a:close/>
              </a:path>
            </a:pathLst>
          </a:custGeom>
          <a:solidFill>
            <a:srgbClr val="1E3148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86" name="任意多边形 225">
            <a:extLst>
              <a:ext uri="{FF2B5EF4-FFF2-40B4-BE49-F238E27FC236}">
                <a16:creationId xmlns:a16="http://schemas.microsoft.com/office/drawing/2014/main" id="{4AD32C7C-3C4A-C094-0088-6F5345794365}"/>
              </a:ext>
            </a:extLst>
          </p:cNvPr>
          <p:cNvSpPr>
            <a:spLocks/>
          </p:cNvSpPr>
          <p:nvPr/>
        </p:nvSpPr>
        <p:spPr bwMode="auto">
          <a:xfrm>
            <a:off x="6014467" y="4408130"/>
            <a:ext cx="1300000" cy="793564"/>
          </a:xfrm>
          <a:custGeom>
            <a:avLst/>
            <a:gdLst/>
            <a:ahLst/>
            <a:cxnLst/>
            <a:rect l="0" t="0" r="r" b="b"/>
            <a:pathLst>
              <a:path w="30178598" h="18133753">
                <a:moveTo>
                  <a:pt x="29321455" y="3640587"/>
                </a:moveTo>
                <a:cubicBezTo>
                  <a:pt x="29322524" y="3868328"/>
                  <a:pt x="29323592" y="4096070"/>
                  <a:pt x="29324661" y="4323811"/>
                </a:cubicBezTo>
                <a:lnTo>
                  <a:pt x="29951024" y="4806117"/>
                </a:lnTo>
                <a:lnTo>
                  <a:pt x="30178598" y="5474238"/>
                </a:lnTo>
                <a:lnTo>
                  <a:pt x="29928052" y="6559936"/>
                </a:lnTo>
                <a:lnTo>
                  <a:pt x="29278716" y="6559936"/>
                </a:lnTo>
                <a:lnTo>
                  <a:pt x="28944656" y="7251029"/>
                </a:lnTo>
                <a:lnTo>
                  <a:pt x="28360050" y="7775092"/>
                </a:lnTo>
                <a:lnTo>
                  <a:pt x="29111686" y="8474559"/>
                </a:lnTo>
                <a:lnTo>
                  <a:pt x="29023984" y="8975650"/>
                </a:lnTo>
                <a:lnTo>
                  <a:pt x="28291133" y="8664562"/>
                </a:lnTo>
                <a:lnTo>
                  <a:pt x="27683555" y="8979837"/>
                </a:lnTo>
                <a:lnTo>
                  <a:pt x="27136520" y="9522686"/>
                </a:lnTo>
                <a:lnTo>
                  <a:pt x="26407855" y="9397413"/>
                </a:lnTo>
                <a:lnTo>
                  <a:pt x="26445426" y="10134451"/>
                </a:lnTo>
                <a:lnTo>
                  <a:pt x="25986093" y="10783787"/>
                </a:lnTo>
                <a:lnTo>
                  <a:pt x="25902578" y="11349608"/>
                </a:lnTo>
                <a:lnTo>
                  <a:pt x="25568517" y="11980158"/>
                </a:lnTo>
                <a:lnTo>
                  <a:pt x="25791904" y="12481249"/>
                </a:lnTo>
                <a:lnTo>
                  <a:pt x="24896209" y="12629494"/>
                </a:lnTo>
                <a:lnTo>
                  <a:pt x="24789722" y="13070042"/>
                </a:lnTo>
                <a:lnTo>
                  <a:pt x="24919181" y="13445860"/>
                </a:lnTo>
                <a:lnTo>
                  <a:pt x="25439057" y="13575320"/>
                </a:lnTo>
                <a:lnTo>
                  <a:pt x="25063239" y="14015868"/>
                </a:lnTo>
                <a:lnTo>
                  <a:pt x="25249055" y="14665204"/>
                </a:lnTo>
                <a:lnTo>
                  <a:pt x="24603906" y="15253997"/>
                </a:lnTo>
                <a:lnTo>
                  <a:pt x="25393113" y="15527515"/>
                </a:lnTo>
                <a:lnTo>
                  <a:pt x="24493232" y="15986848"/>
                </a:lnTo>
                <a:lnTo>
                  <a:pt x="23885653" y="16260366"/>
                </a:lnTo>
                <a:lnTo>
                  <a:pt x="23403348" y="16598613"/>
                </a:lnTo>
                <a:lnTo>
                  <a:pt x="23065101" y="16807401"/>
                </a:lnTo>
                <a:lnTo>
                  <a:pt x="22564010" y="17016189"/>
                </a:lnTo>
                <a:lnTo>
                  <a:pt x="22197606" y="17577697"/>
                </a:lnTo>
                <a:lnTo>
                  <a:pt x="21675094" y="17823700"/>
                </a:lnTo>
                <a:lnTo>
                  <a:pt x="21107186" y="18133753"/>
                </a:lnTo>
                <a:lnTo>
                  <a:pt x="20428625" y="17716177"/>
                </a:lnTo>
                <a:lnTo>
                  <a:pt x="20461521" y="17226561"/>
                </a:lnTo>
                <a:lnTo>
                  <a:pt x="20940670" y="16991677"/>
                </a:lnTo>
                <a:lnTo>
                  <a:pt x="21756516" y="16877359"/>
                </a:lnTo>
                <a:lnTo>
                  <a:pt x="22275362" y="16538076"/>
                </a:lnTo>
                <a:lnTo>
                  <a:pt x="22108693" y="16095089"/>
                </a:lnTo>
                <a:lnTo>
                  <a:pt x="21276824" y="15901788"/>
                </a:lnTo>
                <a:lnTo>
                  <a:pt x="20382681" y="15891858"/>
                </a:lnTo>
                <a:lnTo>
                  <a:pt x="19494094" y="15670159"/>
                </a:lnTo>
                <a:lnTo>
                  <a:pt x="17827067" y="14204841"/>
                </a:lnTo>
                <a:lnTo>
                  <a:pt x="16939713" y="14481997"/>
                </a:lnTo>
                <a:lnTo>
                  <a:pt x="15889527" y="14393780"/>
                </a:lnTo>
                <a:lnTo>
                  <a:pt x="15435383" y="13613954"/>
                </a:lnTo>
                <a:lnTo>
                  <a:pt x="15371223" y="12553295"/>
                </a:lnTo>
                <a:lnTo>
                  <a:pt x="15823734" y="11231646"/>
                </a:lnTo>
                <a:lnTo>
                  <a:pt x="16831111" y="9509693"/>
                </a:lnTo>
                <a:lnTo>
                  <a:pt x="15774660" y="8963661"/>
                </a:lnTo>
                <a:lnTo>
                  <a:pt x="14981787" y="8898416"/>
                </a:lnTo>
                <a:lnTo>
                  <a:pt x="13847707" y="8852472"/>
                </a:lnTo>
                <a:lnTo>
                  <a:pt x="13118325" y="9329040"/>
                </a:lnTo>
                <a:lnTo>
                  <a:pt x="12485166" y="9240823"/>
                </a:lnTo>
                <a:lnTo>
                  <a:pt x="11809729" y="8611335"/>
                </a:lnTo>
                <a:lnTo>
                  <a:pt x="11039400" y="9387489"/>
                </a:lnTo>
                <a:lnTo>
                  <a:pt x="10683825" y="8898421"/>
                </a:lnTo>
                <a:lnTo>
                  <a:pt x="10533487" y="8288229"/>
                </a:lnTo>
                <a:lnTo>
                  <a:pt x="9730689" y="8086236"/>
                </a:lnTo>
                <a:lnTo>
                  <a:pt x="9730689" y="9087361"/>
                </a:lnTo>
                <a:lnTo>
                  <a:pt x="9107449" y="8663527"/>
                </a:lnTo>
                <a:lnTo>
                  <a:pt x="8471166" y="9123381"/>
                </a:lnTo>
                <a:lnTo>
                  <a:pt x="7708581" y="8747535"/>
                </a:lnTo>
                <a:lnTo>
                  <a:pt x="7436433" y="9426584"/>
                </a:lnTo>
                <a:lnTo>
                  <a:pt x="6960035" y="9156277"/>
                </a:lnTo>
                <a:lnTo>
                  <a:pt x="6441194" y="9025782"/>
                </a:lnTo>
                <a:lnTo>
                  <a:pt x="5609166" y="8686504"/>
                </a:lnTo>
                <a:lnTo>
                  <a:pt x="4962960" y="9342093"/>
                </a:lnTo>
                <a:lnTo>
                  <a:pt x="4290646" y="8817000"/>
                </a:lnTo>
                <a:lnTo>
                  <a:pt x="3406427" y="9315997"/>
                </a:lnTo>
                <a:lnTo>
                  <a:pt x="2629725" y="9753416"/>
                </a:lnTo>
                <a:lnTo>
                  <a:pt x="1641106" y="10692962"/>
                </a:lnTo>
                <a:lnTo>
                  <a:pt x="926421" y="10963816"/>
                </a:lnTo>
                <a:lnTo>
                  <a:pt x="148239" y="10403788"/>
                </a:lnTo>
                <a:lnTo>
                  <a:pt x="0" y="9313904"/>
                </a:lnTo>
                <a:lnTo>
                  <a:pt x="375818" y="8748083"/>
                </a:lnTo>
                <a:lnTo>
                  <a:pt x="816366" y="9309717"/>
                </a:lnTo>
                <a:lnTo>
                  <a:pt x="1549217" y="9518505"/>
                </a:lnTo>
                <a:lnTo>
                  <a:pt x="2031523" y="9313904"/>
                </a:lnTo>
                <a:lnTo>
                  <a:pt x="2305040" y="8748083"/>
                </a:lnTo>
                <a:lnTo>
                  <a:pt x="2829103" y="8386863"/>
                </a:lnTo>
                <a:lnTo>
                  <a:pt x="3478439" y="8136318"/>
                </a:lnTo>
                <a:lnTo>
                  <a:pt x="3626684" y="6944133"/>
                </a:lnTo>
                <a:lnTo>
                  <a:pt x="2977348" y="6996303"/>
                </a:lnTo>
                <a:lnTo>
                  <a:pt x="2453285" y="7330363"/>
                </a:lnTo>
                <a:lnTo>
                  <a:pt x="1451103" y="6954545"/>
                </a:lnTo>
                <a:lnTo>
                  <a:pt x="2319277" y="6267233"/>
                </a:lnTo>
                <a:lnTo>
                  <a:pt x="2221525" y="5238297"/>
                </a:lnTo>
                <a:lnTo>
                  <a:pt x="2597343" y="4714234"/>
                </a:lnTo>
                <a:lnTo>
                  <a:pt x="2536800" y="3670295"/>
                </a:lnTo>
                <a:lnTo>
                  <a:pt x="1910437" y="3396777"/>
                </a:lnTo>
                <a:lnTo>
                  <a:pt x="1659891" y="2705683"/>
                </a:lnTo>
                <a:lnTo>
                  <a:pt x="2033665" y="1757819"/>
                </a:lnTo>
                <a:lnTo>
                  <a:pt x="2720572" y="2010403"/>
                </a:lnTo>
                <a:lnTo>
                  <a:pt x="3369907" y="2344463"/>
                </a:lnTo>
                <a:lnTo>
                  <a:pt x="4000458" y="1634584"/>
                </a:lnTo>
                <a:lnTo>
                  <a:pt x="4125731" y="985249"/>
                </a:lnTo>
                <a:lnTo>
                  <a:pt x="3921129" y="233612"/>
                </a:lnTo>
                <a:lnTo>
                  <a:pt x="4102759" y="1852"/>
                </a:lnTo>
                <a:lnTo>
                  <a:pt x="5132099" y="586458"/>
                </a:lnTo>
                <a:lnTo>
                  <a:pt x="6111309" y="1004034"/>
                </a:lnTo>
                <a:lnTo>
                  <a:pt x="6574829" y="901733"/>
                </a:lnTo>
                <a:lnTo>
                  <a:pt x="6013195" y="43610"/>
                </a:lnTo>
                <a:lnTo>
                  <a:pt x="7283141" y="0"/>
                </a:lnTo>
                <a:lnTo>
                  <a:pt x="7466628" y="817292"/>
                </a:lnTo>
                <a:lnTo>
                  <a:pt x="8458107" y="1338095"/>
                </a:lnTo>
                <a:lnTo>
                  <a:pt x="9401001" y="932920"/>
                </a:lnTo>
                <a:lnTo>
                  <a:pt x="9633090" y="1131406"/>
                </a:lnTo>
                <a:lnTo>
                  <a:pt x="9912948" y="1892742"/>
                </a:lnTo>
                <a:lnTo>
                  <a:pt x="10444848" y="1644805"/>
                </a:lnTo>
                <a:lnTo>
                  <a:pt x="10540282" y="1177345"/>
                </a:lnTo>
                <a:lnTo>
                  <a:pt x="11111325" y="1496779"/>
                </a:lnTo>
                <a:lnTo>
                  <a:pt x="11817878" y="1409242"/>
                </a:lnTo>
                <a:lnTo>
                  <a:pt x="12354676" y="1911232"/>
                </a:lnTo>
                <a:lnTo>
                  <a:pt x="13264997" y="1986401"/>
                </a:lnTo>
                <a:lnTo>
                  <a:pt x="14038570" y="2430072"/>
                </a:lnTo>
                <a:lnTo>
                  <a:pt x="14505213" y="2205107"/>
                </a:lnTo>
                <a:lnTo>
                  <a:pt x="15716211" y="2051646"/>
                </a:lnTo>
                <a:lnTo>
                  <a:pt x="16796170" y="1842858"/>
                </a:lnTo>
                <a:lnTo>
                  <a:pt x="17905360" y="1503575"/>
                </a:lnTo>
                <a:lnTo>
                  <a:pt x="18399196" y="2002578"/>
                </a:lnTo>
                <a:lnTo>
                  <a:pt x="19257319" y="1842858"/>
                </a:lnTo>
                <a:lnTo>
                  <a:pt x="20363375" y="1911226"/>
                </a:lnTo>
                <a:lnTo>
                  <a:pt x="21547734" y="1823015"/>
                </a:lnTo>
                <a:lnTo>
                  <a:pt x="22415782" y="1535928"/>
                </a:lnTo>
                <a:lnTo>
                  <a:pt x="22360456" y="1017088"/>
                </a:lnTo>
                <a:lnTo>
                  <a:pt x="23025968" y="426744"/>
                </a:lnTo>
                <a:lnTo>
                  <a:pt x="23505660" y="658504"/>
                </a:lnTo>
                <a:lnTo>
                  <a:pt x="23107927" y="1444582"/>
                </a:lnTo>
                <a:lnTo>
                  <a:pt x="23786493" y="1480602"/>
                </a:lnTo>
                <a:lnTo>
                  <a:pt x="24481225" y="1418487"/>
                </a:lnTo>
                <a:lnTo>
                  <a:pt x="24670718" y="841191"/>
                </a:lnTo>
                <a:lnTo>
                  <a:pt x="25356074" y="769151"/>
                </a:lnTo>
                <a:lnTo>
                  <a:pt x="25976180" y="1056231"/>
                </a:lnTo>
                <a:lnTo>
                  <a:pt x="26782112" y="1079203"/>
                </a:lnTo>
                <a:lnTo>
                  <a:pt x="27509741" y="1347526"/>
                </a:lnTo>
                <a:lnTo>
                  <a:pt x="27891839" y="1986401"/>
                </a:lnTo>
                <a:lnTo>
                  <a:pt x="28567271" y="2619560"/>
                </a:lnTo>
                <a:lnTo>
                  <a:pt x="29174334" y="3255842"/>
                </a:lnTo>
                <a:lnTo>
                  <a:pt x="29321455" y="3640587"/>
                </a:lnTo>
                <a:close/>
              </a:path>
            </a:pathLst>
          </a:custGeom>
          <a:solidFill>
            <a:srgbClr val="304D6A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87" name="任意多边形 213">
            <a:extLst>
              <a:ext uri="{FF2B5EF4-FFF2-40B4-BE49-F238E27FC236}">
                <a16:creationId xmlns:a16="http://schemas.microsoft.com/office/drawing/2014/main" id="{01927B35-58A8-2EAD-4335-ED68A5151797}"/>
              </a:ext>
            </a:extLst>
          </p:cNvPr>
          <p:cNvSpPr>
            <a:spLocks/>
          </p:cNvSpPr>
          <p:nvPr/>
        </p:nvSpPr>
        <p:spPr bwMode="auto">
          <a:xfrm>
            <a:off x="7385851" y="4234347"/>
            <a:ext cx="1109307" cy="934388"/>
          </a:xfrm>
          <a:custGeom>
            <a:avLst/>
            <a:gdLst/>
            <a:ahLst/>
            <a:cxnLst/>
            <a:rect l="0" t="0" r="r" b="b"/>
            <a:pathLst>
              <a:path w="2961" h="2455">
                <a:moveTo>
                  <a:pt x="240" y="452"/>
                </a:moveTo>
                <a:lnTo>
                  <a:pt x="249" y="516"/>
                </a:lnTo>
                <a:lnTo>
                  <a:pt x="309" y="471"/>
                </a:lnTo>
                <a:lnTo>
                  <a:pt x="342" y="517"/>
                </a:lnTo>
                <a:lnTo>
                  <a:pt x="390" y="480"/>
                </a:lnTo>
                <a:lnTo>
                  <a:pt x="409" y="403"/>
                </a:lnTo>
                <a:lnTo>
                  <a:pt x="501" y="403"/>
                </a:lnTo>
                <a:lnTo>
                  <a:pt x="597" y="414"/>
                </a:lnTo>
                <a:lnTo>
                  <a:pt x="708" y="506"/>
                </a:lnTo>
                <a:lnTo>
                  <a:pt x="768" y="537"/>
                </a:lnTo>
                <a:lnTo>
                  <a:pt x="835" y="632"/>
                </a:lnTo>
                <a:lnTo>
                  <a:pt x="907" y="479"/>
                </a:lnTo>
                <a:lnTo>
                  <a:pt x="938" y="471"/>
                </a:lnTo>
                <a:lnTo>
                  <a:pt x="987" y="438"/>
                </a:lnTo>
                <a:lnTo>
                  <a:pt x="1075" y="387"/>
                </a:lnTo>
                <a:lnTo>
                  <a:pt x="1143" y="308"/>
                </a:lnTo>
                <a:lnTo>
                  <a:pt x="1068" y="268"/>
                </a:lnTo>
                <a:lnTo>
                  <a:pt x="1159" y="217"/>
                </a:lnTo>
                <a:lnTo>
                  <a:pt x="1214" y="161"/>
                </a:lnTo>
                <a:lnTo>
                  <a:pt x="1350" y="91"/>
                </a:lnTo>
                <a:lnTo>
                  <a:pt x="1427" y="80"/>
                </a:lnTo>
                <a:lnTo>
                  <a:pt x="1480" y="51"/>
                </a:lnTo>
                <a:lnTo>
                  <a:pt x="1534" y="0"/>
                </a:lnTo>
                <a:lnTo>
                  <a:pt x="1594" y="8"/>
                </a:lnTo>
                <a:lnTo>
                  <a:pt x="1662" y="27"/>
                </a:lnTo>
                <a:lnTo>
                  <a:pt x="1674" y="71"/>
                </a:lnTo>
                <a:lnTo>
                  <a:pt x="1736" y="142"/>
                </a:lnTo>
                <a:lnTo>
                  <a:pt x="1838" y="109"/>
                </a:lnTo>
                <a:lnTo>
                  <a:pt x="1900" y="23"/>
                </a:lnTo>
                <a:lnTo>
                  <a:pt x="1960" y="45"/>
                </a:lnTo>
                <a:lnTo>
                  <a:pt x="1974" y="137"/>
                </a:lnTo>
                <a:lnTo>
                  <a:pt x="2015" y="219"/>
                </a:lnTo>
                <a:lnTo>
                  <a:pt x="1994" y="277"/>
                </a:lnTo>
                <a:lnTo>
                  <a:pt x="2087" y="287"/>
                </a:lnTo>
                <a:lnTo>
                  <a:pt x="2134" y="331"/>
                </a:lnTo>
                <a:lnTo>
                  <a:pt x="2196" y="369"/>
                </a:lnTo>
                <a:lnTo>
                  <a:pt x="2254" y="300"/>
                </a:lnTo>
                <a:lnTo>
                  <a:pt x="2329" y="345"/>
                </a:lnTo>
                <a:lnTo>
                  <a:pt x="2399" y="411"/>
                </a:lnTo>
                <a:lnTo>
                  <a:pt x="2472" y="408"/>
                </a:lnTo>
                <a:lnTo>
                  <a:pt x="2577" y="397"/>
                </a:lnTo>
                <a:lnTo>
                  <a:pt x="2588" y="457"/>
                </a:lnTo>
                <a:lnTo>
                  <a:pt x="2711" y="489"/>
                </a:lnTo>
                <a:lnTo>
                  <a:pt x="2750" y="585"/>
                </a:lnTo>
                <a:lnTo>
                  <a:pt x="2812" y="592"/>
                </a:lnTo>
                <a:lnTo>
                  <a:pt x="2844" y="660"/>
                </a:lnTo>
                <a:lnTo>
                  <a:pt x="2807" y="731"/>
                </a:lnTo>
                <a:lnTo>
                  <a:pt x="2723" y="742"/>
                </a:lnTo>
                <a:lnTo>
                  <a:pt x="2687" y="802"/>
                </a:lnTo>
                <a:lnTo>
                  <a:pt x="2743" y="862"/>
                </a:lnTo>
                <a:lnTo>
                  <a:pt x="2679" y="909"/>
                </a:lnTo>
                <a:lnTo>
                  <a:pt x="2640" y="978"/>
                </a:lnTo>
                <a:lnTo>
                  <a:pt x="2662" y="1064"/>
                </a:lnTo>
                <a:lnTo>
                  <a:pt x="2522" y="1055"/>
                </a:lnTo>
                <a:lnTo>
                  <a:pt x="2454" y="1099"/>
                </a:lnTo>
                <a:lnTo>
                  <a:pt x="2371" y="1113"/>
                </a:lnTo>
                <a:lnTo>
                  <a:pt x="2476" y="1183"/>
                </a:lnTo>
                <a:lnTo>
                  <a:pt x="2539" y="1258"/>
                </a:lnTo>
                <a:lnTo>
                  <a:pt x="2588" y="1340"/>
                </a:lnTo>
                <a:lnTo>
                  <a:pt x="2667" y="1305"/>
                </a:lnTo>
                <a:lnTo>
                  <a:pt x="2874" y="1420"/>
                </a:lnTo>
                <a:lnTo>
                  <a:pt x="2961" y="1593"/>
                </a:lnTo>
                <a:lnTo>
                  <a:pt x="2805" y="1604"/>
                </a:lnTo>
                <a:lnTo>
                  <a:pt x="2738" y="1661"/>
                </a:lnTo>
                <a:lnTo>
                  <a:pt x="2642" y="1650"/>
                </a:lnTo>
                <a:lnTo>
                  <a:pt x="2449" y="1658"/>
                </a:lnTo>
                <a:lnTo>
                  <a:pt x="2404" y="1712"/>
                </a:lnTo>
                <a:lnTo>
                  <a:pt x="2409" y="1805"/>
                </a:lnTo>
                <a:lnTo>
                  <a:pt x="2351" y="1828"/>
                </a:lnTo>
                <a:lnTo>
                  <a:pt x="2316" y="1895"/>
                </a:lnTo>
                <a:lnTo>
                  <a:pt x="2238" y="1934"/>
                </a:lnTo>
                <a:lnTo>
                  <a:pt x="2168" y="1942"/>
                </a:lnTo>
                <a:lnTo>
                  <a:pt x="2095" y="1962"/>
                </a:lnTo>
                <a:lnTo>
                  <a:pt x="1982" y="2014"/>
                </a:lnTo>
                <a:lnTo>
                  <a:pt x="1876" y="2163"/>
                </a:lnTo>
                <a:lnTo>
                  <a:pt x="1813" y="2153"/>
                </a:lnTo>
                <a:lnTo>
                  <a:pt x="1739" y="2166"/>
                </a:lnTo>
                <a:lnTo>
                  <a:pt x="1687" y="2227"/>
                </a:lnTo>
                <a:lnTo>
                  <a:pt x="1610" y="2250"/>
                </a:lnTo>
                <a:lnTo>
                  <a:pt x="1556" y="2223"/>
                </a:lnTo>
                <a:lnTo>
                  <a:pt x="1520" y="2192"/>
                </a:lnTo>
                <a:lnTo>
                  <a:pt x="1484" y="2226"/>
                </a:lnTo>
                <a:lnTo>
                  <a:pt x="1412" y="2256"/>
                </a:lnTo>
                <a:lnTo>
                  <a:pt x="1369" y="2288"/>
                </a:lnTo>
                <a:lnTo>
                  <a:pt x="1353" y="2324"/>
                </a:lnTo>
                <a:lnTo>
                  <a:pt x="1309" y="2358"/>
                </a:lnTo>
                <a:lnTo>
                  <a:pt x="1241" y="2386"/>
                </a:lnTo>
                <a:lnTo>
                  <a:pt x="1207" y="2407"/>
                </a:lnTo>
                <a:lnTo>
                  <a:pt x="1128" y="2440"/>
                </a:lnTo>
                <a:lnTo>
                  <a:pt x="1059" y="2443"/>
                </a:lnTo>
                <a:lnTo>
                  <a:pt x="999" y="2455"/>
                </a:lnTo>
                <a:lnTo>
                  <a:pt x="943" y="2447"/>
                </a:lnTo>
                <a:lnTo>
                  <a:pt x="866" y="2452"/>
                </a:lnTo>
                <a:lnTo>
                  <a:pt x="849" y="2380"/>
                </a:lnTo>
                <a:lnTo>
                  <a:pt x="753" y="2387"/>
                </a:lnTo>
                <a:lnTo>
                  <a:pt x="717" y="2337"/>
                </a:lnTo>
                <a:lnTo>
                  <a:pt x="690" y="2267"/>
                </a:lnTo>
                <a:lnTo>
                  <a:pt x="632" y="2187"/>
                </a:lnTo>
                <a:lnTo>
                  <a:pt x="565" y="2127"/>
                </a:lnTo>
                <a:lnTo>
                  <a:pt x="493" y="2044"/>
                </a:lnTo>
                <a:lnTo>
                  <a:pt x="535" y="1946"/>
                </a:lnTo>
                <a:lnTo>
                  <a:pt x="511" y="1871"/>
                </a:lnTo>
                <a:lnTo>
                  <a:pt x="470" y="1838"/>
                </a:lnTo>
                <a:lnTo>
                  <a:pt x="412" y="1823"/>
                </a:lnTo>
                <a:lnTo>
                  <a:pt x="422" y="1743"/>
                </a:lnTo>
                <a:lnTo>
                  <a:pt x="470" y="1704"/>
                </a:lnTo>
                <a:lnTo>
                  <a:pt x="499" y="1625"/>
                </a:lnTo>
                <a:lnTo>
                  <a:pt x="516" y="1538"/>
                </a:lnTo>
                <a:lnTo>
                  <a:pt x="445" y="1454"/>
                </a:lnTo>
                <a:lnTo>
                  <a:pt x="370" y="1440"/>
                </a:lnTo>
                <a:lnTo>
                  <a:pt x="275" y="1388"/>
                </a:lnTo>
                <a:lnTo>
                  <a:pt x="260" y="1311"/>
                </a:lnTo>
                <a:lnTo>
                  <a:pt x="250" y="1251"/>
                </a:lnTo>
                <a:lnTo>
                  <a:pt x="172" y="1244"/>
                </a:lnTo>
                <a:lnTo>
                  <a:pt x="123" y="1190"/>
                </a:lnTo>
                <a:lnTo>
                  <a:pt x="91" y="1118"/>
                </a:lnTo>
                <a:lnTo>
                  <a:pt x="5" y="1087"/>
                </a:lnTo>
                <a:lnTo>
                  <a:pt x="0" y="1012"/>
                </a:lnTo>
                <a:lnTo>
                  <a:pt x="8" y="907"/>
                </a:lnTo>
                <a:lnTo>
                  <a:pt x="79" y="846"/>
                </a:lnTo>
                <a:lnTo>
                  <a:pt x="108" y="781"/>
                </a:lnTo>
                <a:lnTo>
                  <a:pt x="52" y="764"/>
                </a:lnTo>
                <a:lnTo>
                  <a:pt x="160" y="704"/>
                </a:lnTo>
                <a:lnTo>
                  <a:pt x="104" y="640"/>
                </a:lnTo>
                <a:lnTo>
                  <a:pt x="161" y="587"/>
                </a:lnTo>
                <a:lnTo>
                  <a:pt x="195" y="517"/>
                </a:lnTo>
                <a:lnTo>
                  <a:pt x="240" y="452"/>
                </a:lnTo>
                <a:close/>
              </a:path>
            </a:pathLst>
          </a:custGeom>
          <a:solidFill>
            <a:srgbClr val="436992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88" name="任意多边形 200">
            <a:extLst>
              <a:ext uri="{FF2B5EF4-FFF2-40B4-BE49-F238E27FC236}">
                <a16:creationId xmlns:a16="http://schemas.microsoft.com/office/drawing/2014/main" id="{DDBE5F2B-C056-A657-7F33-AFF0C818C620}"/>
              </a:ext>
            </a:extLst>
          </p:cNvPr>
          <p:cNvSpPr>
            <a:spLocks/>
          </p:cNvSpPr>
          <p:nvPr/>
        </p:nvSpPr>
        <p:spPr bwMode="auto">
          <a:xfrm>
            <a:off x="7013063" y="3608376"/>
            <a:ext cx="944093" cy="974353"/>
          </a:xfrm>
          <a:custGeom>
            <a:avLst/>
            <a:gdLst/>
            <a:ahLst/>
            <a:cxnLst/>
            <a:rect l="0" t="0" r="r" b="b"/>
            <a:pathLst>
              <a:path w="21904452" h="22252975">
                <a:moveTo>
                  <a:pt x="2151015" y="2823021"/>
                </a:moveTo>
                <a:lnTo>
                  <a:pt x="2998600" y="2558688"/>
                </a:lnTo>
                <a:lnTo>
                  <a:pt x="2966909" y="1925102"/>
                </a:lnTo>
                <a:lnTo>
                  <a:pt x="2353050" y="1275766"/>
                </a:lnTo>
                <a:lnTo>
                  <a:pt x="3269624" y="626430"/>
                </a:lnTo>
                <a:lnTo>
                  <a:pt x="4509846" y="945864"/>
                </a:lnTo>
                <a:lnTo>
                  <a:pt x="5708337" y="632682"/>
                </a:lnTo>
                <a:lnTo>
                  <a:pt x="6641630" y="737076"/>
                </a:lnTo>
                <a:lnTo>
                  <a:pt x="7447557" y="476091"/>
                </a:lnTo>
                <a:cubicBezTo>
                  <a:pt x="7445473" y="799015"/>
                  <a:pt x="7443388" y="1121938"/>
                  <a:pt x="7441304" y="1444862"/>
                </a:cubicBezTo>
                <a:lnTo>
                  <a:pt x="7992499" y="2221564"/>
                </a:lnTo>
                <a:cubicBezTo>
                  <a:pt x="7990415" y="2385812"/>
                  <a:pt x="7988330" y="2550061"/>
                  <a:pt x="7986246" y="2714309"/>
                </a:cubicBezTo>
                <a:lnTo>
                  <a:pt x="8627181" y="2902245"/>
                </a:lnTo>
                <a:lnTo>
                  <a:pt x="9079380" y="3273735"/>
                </a:lnTo>
                <a:lnTo>
                  <a:pt x="8487310" y="4177945"/>
                </a:lnTo>
                <a:lnTo>
                  <a:pt x="8088519" y="4136188"/>
                </a:lnTo>
                <a:lnTo>
                  <a:pt x="7647971" y="4512006"/>
                </a:lnTo>
                <a:lnTo>
                  <a:pt x="7146880" y="3969157"/>
                </a:lnTo>
                <a:lnTo>
                  <a:pt x="6771062" y="4367948"/>
                </a:lnTo>
                <a:lnTo>
                  <a:pt x="7295125" y="4785524"/>
                </a:lnTo>
                <a:lnTo>
                  <a:pt x="7313911" y="5411887"/>
                </a:lnTo>
                <a:lnTo>
                  <a:pt x="6808633" y="5272016"/>
                </a:lnTo>
                <a:lnTo>
                  <a:pt x="6549742" y="6059130"/>
                </a:lnTo>
                <a:lnTo>
                  <a:pt x="7437090" y="6343087"/>
                </a:lnTo>
                <a:lnTo>
                  <a:pt x="7721047" y="6633297"/>
                </a:lnTo>
                <a:lnTo>
                  <a:pt x="8474777" y="6267918"/>
                </a:lnTo>
                <a:lnTo>
                  <a:pt x="9280704" y="5954736"/>
                </a:lnTo>
                <a:lnTo>
                  <a:pt x="10086630" y="5954736"/>
                </a:lnTo>
                <a:lnTo>
                  <a:pt x="11065867" y="5950522"/>
                </a:lnTo>
                <a:lnTo>
                  <a:pt x="10912017" y="5404517"/>
                </a:lnTo>
                <a:lnTo>
                  <a:pt x="10694236" y="4553764"/>
                </a:lnTo>
                <a:lnTo>
                  <a:pt x="10903024" y="3964971"/>
                </a:lnTo>
                <a:lnTo>
                  <a:pt x="11510602" y="3584966"/>
                </a:lnTo>
                <a:lnTo>
                  <a:pt x="12118180" y="3144418"/>
                </a:lnTo>
                <a:lnTo>
                  <a:pt x="12767516" y="3288476"/>
                </a:lnTo>
                <a:lnTo>
                  <a:pt x="13500367" y="3019145"/>
                </a:lnTo>
                <a:lnTo>
                  <a:pt x="13356309" y="2328051"/>
                </a:lnTo>
                <a:lnTo>
                  <a:pt x="13606854" y="1864531"/>
                </a:lnTo>
                <a:lnTo>
                  <a:pt x="13899157" y="1154652"/>
                </a:lnTo>
                <a:lnTo>
                  <a:pt x="13689213" y="0"/>
                </a:lnTo>
                <a:lnTo>
                  <a:pt x="14404435" y="156657"/>
                </a:lnTo>
                <a:lnTo>
                  <a:pt x="14659167" y="1096882"/>
                </a:lnTo>
                <a:lnTo>
                  <a:pt x="15053091" y="1525604"/>
                </a:lnTo>
                <a:lnTo>
                  <a:pt x="15517291" y="1469927"/>
                </a:lnTo>
                <a:lnTo>
                  <a:pt x="16458930" y="1405198"/>
                </a:lnTo>
                <a:lnTo>
                  <a:pt x="16755420" y="217200"/>
                </a:lnTo>
                <a:lnTo>
                  <a:pt x="17488950" y="654295"/>
                </a:lnTo>
                <a:lnTo>
                  <a:pt x="17367185" y="1185998"/>
                </a:lnTo>
                <a:lnTo>
                  <a:pt x="16991366" y="1751818"/>
                </a:lnTo>
                <a:lnTo>
                  <a:pt x="17051909" y="3236306"/>
                </a:lnTo>
                <a:lnTo>
                  <a:pt x="17302455" y="4353349"/>
                </a:lnTo>
                <a:lnTo>
                  <a:pt x="16634334" y="4729167"/>
                </a:lnTo>
                <a:lnTo>
                  <a:pt x="16300273" y="5819051"/>
                </a:lnTo>
                <a:lnTo>
                  <a:pt x="16421359" y="6741905"/>
                </a:lnTo>
                <a:lnTo>
                  <a:pt x="16861907" y="6518518"/>
                </a:lnTo>
                <a:lnTo>
                  <a:pt x="17450700" y="7293127"/>
                </a:lnTo>
                <a:lnTo>
                  <a:pt x="17701245" y="8086521"/>
                </a:lnTo>
                <a:lnTo>
                  <a:pt x="17033124" y="8902888"/>
                </a:lnTo>
                <a:lnTo>
                  <a:pt x="16091485" y="9115862"/>
                </a:lnTo>
                <a:lnTo>
                  <a:pt x="16379601" y="9932229"/>
                </a:lnTo>
                <a:lnTo>
                  <a:pt x="17640702" y="9857087"/>
                </a:lnTo>
                <a:lnTo>
                  <a:pt x="18586528" y="10297635"/>
                </a:lnTo>
                <a:lnTo>
                  <a:pt x="18674230" y="10696425"/>
                </a:lnTo>
                <a:lnTo>
                  <a:pt x="18507199" y="11345761"/>
                </a:lnTo>
                <a:lnTo>
                  <a:pt x="19091805" y="11577521"/>
                </a:lnTo>
                <a:lnTo>
                  <a:pt x="19926957" y="11869824"/>
                </a:lnTo>
                <a:lnTo>
                  <a:pt x="19949929" y="12704976"/>
                </a:lnTo>
                <a:lnTo>
                  <a:pt x="20599265" y="13210254"/>
                </a:lnTo>
                <a:lnTo>
                  <a:pt x="20913230" y="13708271"/>
                </a:lnTo>
                <a:lnTo>
                  <a:pt x="21904452" y="14351376"/>
                </a:lnTo>
                <a:lnTo>
                  <a:pt x="21429550" y="14787310"/>
                </a:lnTo>
                <a:lnTo>
                  <a:pt x="20989002" y="15030896"/>
                </a:lnTo>
                <a:lnTo>
                  <a:pt x="20327840" y="15135290"/>
                </a:lnTo>
                <a:lnTo>
                  <a:pt x="19968714" y="15297454"/>
                </a:lnTo>
                <a:lnTo>
                  <a:pt x="19110591" y="15772800"/>
                </a:lnTo>
                <a:lnTo>
                  <a:pt x="18670043" y="16225174"/>
                </a:lnTo>
                <a:lnTo>
                  <a:pt x="17857863" y="16677548"/>
                </a:lnTo>
                <a:lnTo>
                  <a:pt x="18496053" y="17001876"/>
                </a:lnTo>
                <a:lnTo>
                  <a:pt x="17928818" y="17731954"/>
                </a:lnTo>
                <a:lnTo>
                  <a:pt x="17372051" y="18045136"/>
                </a:lnTo>
                <a:lnTo>
                  <a:pt x="16792311" y="18381290"/>
                </a:lnTo>
                <a:lnTo>
                  <a:pt x="16456157" y="18531629"/>
                </a:lnTo>
                <a:lnTo>
                  <a:pt x="16108177" y="19250561"/>
                </a:lnTo>
                <a:lnTo>
                  <a:pt x="15828379" y="19824700"/>
                </a:lnTo>
                <a:lnTo>
                  <a:pt x="15238907" y="19029947"/>
                </a:lnTo>
                <a:lnTo>
                  <a:pt x="14728763" y="18763389"/>
                </a:lnTo>
                <a:lnTo>
                  <a:pt x="14241591" y="18380611"/>
                </a:lnTo>
                <a:lnTo>
                  <a:pt x="13778071" y="17963035"/>
                </a:lnTo>
                <a:lnTo>
                  <a:pt x="12989544" y="17858641"/>
                </a:lnTo>
                <a:lnTo>
                  <a:pt x="12119594" y="17846815"/>
                </a:lnTo>
                <a:lnTo>
                  <a:pt x="11980402" y="18507977"/>
                </a:lnTo>
                <a:lnTo>
                  <a:pt x="11562826" y="18867783"/>
                </a:lnTo>
                <a:lnTo>
                  <a:pt x="11259996" y="18446508"/>
                </a:lnTo>
                <a:lnTo>
                  <a:pt x="10735994" y="18826705"/>
                </a:lnTo>
                <a:lnTo>
                  <a:pt x="10648292" y="18288043"/>
                </a:lnTo>
                <a:lnTo>
                  <a:pt x="10230716" y="18937379"/>
                </a:lnTo>
                <a:lnTo>
                  <a:pt x="9998956" y="19419684"/>
                </a:lnTo>
                <a:lnTo>
                  <a:pt x="9479080" y="19924962"/>
                </a:lnTo>
                <a:lnTo>
                  <a:pt x="9957198" y="20467811"/>
                </a:lnTo>
                <a:lnTo>
                  <a:pt x="9015559" y="20991874"/>
                </a:lnTo>
                <a:lnTo>
                  <a:pt x="9516650" y="21140119"/>
                </a:lnTo>
                <a:lnTo>
                  <a:pt x="9261918" y="21728912"/>
                </a:lnTo>
                <a:lnTo>
                  <a:pt x="8641780" y="22221629"/>
                </a:lnTo>
                <a:lnTo>
                  <a:pt x="7457969" y="21835399"/>
                </a:lnTo>
                <a:lnTo>
                  <a:pt x="6725118" y="22252975"/>
                </a:lnTo>
                <a:lnTo>
                  <a:pt x="6015239" y="21979457"/>
                </a:lnTo>
                <a:lnTo>
                  <a:pt x="5844022" y="21580666"/>
                </a:lnTo>
                <a:lnTo>
                  <a:pt x="5253701" y="20956314"/>
                </a:lnTo>
                <a:lnTo>
                  <a:pt x="5733349" y="20528348"/>
                </a:lnTo>
                <a:lnTo>
                  <a:pt x="5255230" y="20190101"/>
                </a:lnTo>
                <a:lnTo>
                  <a:pt x="5441046" y="19480222"/>
                </a:lnTo>
                <a:lnTo>
                  <a:pt x="5482803" y="18682641"/>
                </a:lnTo>
                <a:lnTo>
                  <a:pt x="5983894" y="18450881"/>
                </a:lnTo>
                <a:lnTo>
                  <a:pt x="6071596" y="17903845"/>
                </a:lnTo>
                <a:lnTo>
                  <a:pt x="5779293" y="17273295"/>
                </a:lnTo>
                <a:lnTo>
                  <a:pt x="5464018" y="16540444"/>
                </a:lnTo>
                <a:lnTo>
                  <a:pt x="4879412" y="16225168"/>
                </a:lnTo>
                <a:lnTo>
                  <a:pt x="4541165" y="15840977"/>
                </a:lnTo>
                <a:lnTo>
                  <a:pt x="5186314" y="15571646"/>
                </a:lnTo>
                <a:lnTo>
                  <a:pt x="4856440" y="14945282"/>
                </a:lnTo>
                <a:lnTo>
                  <a:pt x="5334559" y="14713522"/>
                </a:lnTo>
                <a:lnTo>
                  <a:pt x="4981713" y="14272974"/>
                </a:lnTo>
                <a:lnTo>
                  <a:pt x="4230076" y="14834608"/>
                </a:lnTo>
                <a:lnTo>
                  <a:pt x="3766556" y="14565277"/>
                </a:lnTo>
                <a:lnTo>
                  <a:pt x="4161160" y="14041214"/>
                </a:lnTo>
                <a:lnTo>
                  <a:pt x="3975344" y="13684181"/>
                </a:lnTo>
                <a:lnTo>
                  <a:pt x="4286432" y="13327148"/>
                </a:lnTo>
                <a:lnTo>
                  <a:pt x="3641283" y="13243633"/>
                </a:lnTo>
                <a:lnTo>
                  <a:pt x="4244675" y="12613082"/>
                </a:lnTo>
                <a:lnTo>
                  <a:pt x="4100617" y="12153749"/>
                </a:lnTo>
                <a:lnTo>
                  <a:pt x="4309405" y="11731986"/>
                </a:lnTo>
                <a:lnTo>
                  <a:pt x="3956559" y="11374953"/>
                </a:lnTo>
                <a:lnTo>
                  <a:pt x="3390738" y="11876044"/>
                </a:lnTo>
                <a:lnTo>
                  <a:pt x="2699645" y="12145375"/>
                </a:lnTo>
                <a:lnTo>
                  <a:pt x="2152609" y="11731986"/>
                </a:lnTo>
                <a:lnTo>
                  <a:pt x="1730847" y="11648471"/>
                </a:lnTo>
                <a:lnTo>
                  <a:pt x="1749632" y="11105622"/>
                </a:lnTo>
                <a:lnTo>
                  <a:pt x="2547723" y="10835256"/>
                </a:lnTo>
                <a:lnTo>
                  <a:pt x="3154791" y="10535615"/>
                </a:lnTo>
                <a:lnTo>
                  <a:pt x="2691271" y="10099254"/>
                </a:lnTo>
                <a:lnTo>
                  <a:pt x="2417753" y="9449918"/>
                </a:lnTo>
                <a:lnTo>
                  <a:pt x="1666117" y="8930041"/>
                </a:lnTo>
                <a:lnTo>
                  <a:pt x="1123269" y="8971799"/>
                </a:lnTo>
                <a:lnTo>
                  <a:pt x="1081511" y="9621135"/>
                </a:lnTo>
                <a:lnTo>
                  <a:pt x="538662" y="10057496"/>
                </a:lnTo>
                <a:lnTo>
                  <a:pt x="432175" y="9032342"/>
                </a:lnTo>
                <a:lnTo>
                  <a:pt x="826779" y="8550036"/>
                </a:lnTo>
                <a:lnTo>
                  <a:pt x="371632" y="8132460"/>
                </a:lnTo>
                <a:lnTo>
                  <a:pt x="705693" y="7654341"/>
                </a:lnTo>
                <a:lnTo>
                  <a:pt x="1351351" y="7636559"/>
                </a:lnTo>
                <a:lnTo>
                  <a:pt x="1856119" y="7274336"/>
                </a:lnTo>
                <a:lnTo>
                  <a:pt x="2357210" y="6773245"/>
                </a:lnTo>
                <a:lnTo>
                  <a:pt x="2041935" y="6313912"/>
                </a:lnTo>
                <a:lnTo>
                  <a:pt x="1497048" y="6870767"/>
                </a:lnTo>
                <a:lnTo>
                  <a:pt x="816367" y="6775284"/>
                </a:lnTo>
                <a:lnTo>
                  <a:pt x="440549" y="6315950"/>
                </a:lnTo>
                <a:lnTo>
                  <a:pt x="797581" y="6000675"/>
                </a:lnTo>
                <a:lnTo>
                  <a:pt x="1006369" y="5601885"/>
                </a:lnTo>
                <a:lnTo>
                  <a:pt x="1" y="5393097"/>
                </a:lnTo>
                <a:lnTo>
                  <a:pt x="338248" y="4808491"/>
                </a:lnTo>
                <a:lnTo>
                  <a:pt x="1048127" y="4766733"/>
                </a:lnTo>
                <a:lnTo>
                  <a:pt x="1632733" y="4641460"/>
                </a:lnTo>
                <a:lnTo>
                  <a:pt x="1540844" y="4344970"/>
                </a:lnTo>
                <a:lnTo>
                  <a:pt x="1154614" y="3676848"/>
                </a:lnTo>
                <a:lnTo>
                  <a:pt x="1434357" y="2943998"/>
                </a:lnTo>
                <a:lnTo>
                  <a:pt x="2151015" y="2823021"/>
                </a:lnTo>
                <a:close/>
              </a:path>
            </a:pathLst>
          </a:custGeom>
          <a:solidFill>
            <a:srgbClr val="74BCFF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92" name="任意多边形 217">
            <a:extLst>
              <a:ext uri="{FF2B5EF4-FFF2-40B4-BE49-F238E27FC236}">
                <a16:creationId xmlns:a16="http://schemas.microsoft.com/office/drawing/2014/main" id="{4D173333-F715-1BE6-D7DD-F3A1E4CE83F6}"/>
              </a:ext>
            </a:extLst>
          </p:cNvPr>
          <p:cNvSpPr>
            <a:spLocks/>
          </p:cNvSpPr>
          <p:nvPr/>
        </p:nvSpPr>
        <p:spPr bwMode="auto">
          <a:xfrm>
            <a:off x="6769418" y="3087952"/>
            <a:ext cx="841066" cy="812594"/>
          </a:xfrm>
          <a:custGeom>
            <a:avLst/>
            <a:gdLst/>
            <a:ahLst/>
            <a:cxnLst/>
            <a:rect l="0" t="0" r="r" b="b"/>
            <a:pathLst>
              <a:path w="19560544" h="18562010">
                <a:moveTo>
                  <a:pt x="1753775" y="1008205"/>
                </a:moveTo>
                <a:lnTo>
                  <a:pt x="2316510" y="1611854"/>
                </a:lnTo>
                <a:lnTo>
                  <a:pt x="2424023" y="2333236"/>
                </a:lnTo>
                <a:lnTo>
                  <a:pt x="1855960" y="3068191"/>
                </a:lnTo>
                <a:lnTo>
                  <a:pt x="2045601" y="4095422"/>
                </a:lnTo>
                <a:lnTo>
                  <a:pt x="1732425" y="5139368"/>
                </a:lnTo>
                <a:lnTo>
                  <a:pt x="1142070" y="5430120"/>
                </a:lnTo>
                <a:lnTo>
                  <a:pt x="665513" y="6451630"/>
                </a:lnTo>
                <a:lnTo>
                  <a:pt x="707786" y="7658956"/>
                </a:lnTo>
                <a:lnTo>
                  <a:pt x="997995" y="8566153"/>
                </a:lnTo>
                <a:lnTo>
                  <a:pt x="476020" y="8899178"/>
                </a:lnTo>
                <a:lnTo>
                  <a:pt x="0" y="9496317"/>
                </a:lnTo>
                <a:lnTo>
                  <a:pt x="645664" y="10165501"/>
                </a:lnTo>
                <a:lnTo>
                  <a:pt x="991743" y="11855654"/>
                </a:lnTo>
                <a:lnTo>
                  <a:pt x="1432291" y="11470969"/>
                </a:lnTo>
                <a:lnTo>
                  <a:pt x="1944336" y="12309249"/>
                </a:lnTo>
                <a:lnTo>
                  <a:pt x="2067526" y="13247694"/>
                </a:lnTo>
                <a:lnTo>
                  <a:pt x="3149081" y="13037415"/>
                </a:lnTo>
                <a:lnTo>
                  <a:pt x="4284366" y="13353726"/>
                </a:lnTo>
                <a:lnTo>
                  <a:pt x="4979646" y="13729030"/>
                </a:lnTo>
                <a:lnTo>
                  <a:pt x="7094169" y="13840213"/>
                </a:lnTo>
                <a:lnTo>
                  <a:pt x="7815529" y="14741980"/>
                </a:lnTo>
                <a:lnTo>
                  <a:pt x="8660621" y="14498931"/>
                </a:lnTo>
                <a:lnTo>
                  <a:pt x="8647567" y="13843348"/>
                </a:lnTo>
                <a:lnTo>
                  <a:pt x="8031128" y="13210183"/>
                </a:lnTo>
                <a:lnTo>
                  <a:pt x="8958168" y="12554600"/>
                </a:lnTo>
                <a:lnTo>
                  <a:pt x="10174876" y="12877158"/>
                </a:lnTo>
                <a:lnTo>
                  <a:pt x="11349853" y="12573895"/>
                </a:lnTo>
                <a:lnTo>
                  <a:pt x="12348391" y="12655323"/>
                </a:lnTo>
                <a:lnTo>
                  <a:pt x="13108390" y="12398442"/>
                </a:lnTo>
                <a:lnTo>
                  <a:pt x="13121963" y="13392881"/>
                </a:lnTo>
                <a:lnTo>
                  <a:pt x="13656987" y="14156535"/>
                </a:lnTo>
                <a:lnTo>
                  <a:pt x="13653858" y="14629431"/>
                </a:lnTo>
                <a:lnTo>
                  <a:pt x="14316247" y="14815790"/>
                </a:lnTo>
                <a:lnTo>
                  <a:pt x="14772424" y="15191093"/>
                </a:lnTo>
                <a:lnTo>
                  <a:pt x="14178951" y="16075312"/>
                </a:lnTo>
                <a:lnTo>
                  <a:pt x="13758251" y="16059141"/>
                </a:lnTo>
                <a:lnTo>
                  <a:pt x="13317709" y="16424520"/>
                </a:lnTo>
                <a:lnTo>
                  <a:pt x="12824959" y="15889497"/>
                </a:lnTo>
                <a:lnTo>
                  <a:pt x="12453333" y="16290896"/>
                </a:lnTo>
                <a:lnTo>
                  <a:pt x="12945529" y="16705348"/>
                </a:lnTo>
                <a:lnTo>
                  <a:pt x="13000856" y="17318664"/>
                </a:lnTo>
                <a:lnTo>
                  <a:pt x="12475757" y="17208017"/>
                </a:lnTo>
                <a:lnTo>
                  <a:pt x="12227820" y="17977919"/>
                </a:lnTo>
                <a:lnTo>
                  <a:pt x="12568155" y="18102594"/>
                </a:lnTo>
                <a:lnTo>
                  <a:pt x="13102120" y="18258747"/>
                </a:lnTo>
                <a:lnTo>
                  <a:pt x="13395996" y="18562010"/>
                </a:lnTo>
                <a:lnTo>
                  <a:pt x="14218648" y="18167401"/>
                </a:lnTo>
                <a:lnTo>
                  <a:pt x="14933229" y="17896492"/>
                </a:lnTo>
                <a:lnTo>
                  <a:pt x="16750747" y="17872982"/>
                </a:lnTo>
                <a:lnTo>
                  <a:pt x="16372862" y="16473588"/>
                </a:lnTo>
                <a:lnTo>
                  <a:pt x="16600951" y="15879572"/>
                </a:lnTo>
                <a:lnTo>
                  <a:pt x="17785304" y="15083570"/>
                </a:lnTo>
                <a:lnTo>
                  <a:pt x="18431511" y="15217194"/>
                </a:lnTo>
                <a:lnTo>
                  <a:pt x="19164105" y="14946625"/>
                </a:lnTo>
                <a:lnTo>
                  <a:pt x="19025526" y="14260923"/>
                </a:lnTo>
                <a:lnTo>
                  <a:pt x="19286511" y="13807328"/>
                </a:lnTo>
                <a:lnTo>
                  <a:pt x="19560544" y="13072898"/>
                </a:lnTo>
                <a:lnTo>
                  <a:pt x="19247368" y="11307582"/>
                </a:lnTo>
                <a:lnTo>
                  <a:pt x="19464513" y="10948769"/>
                </a:lnTo>
                <a:lnTo>
                  <a:pt x="18627257" y="9920688"/>
                </a:lnTo>
                <a:lnTo>
                  <a:pt x="17743032" y="9574604"/>
                </a:lnTo>
                <a:cubicBezTo>
                  <a:pt x="17740767" y="9366859"/>
                  <a:pt x="17738501" y="9159115"/>
                  <a:pt x="17736236" y="8951370"/>
                </a:cubicBezTo>
                <a:lnTo>
                  <a:pt x="17491423" y="8364155"/>
                </a:lnTo>
                <a:lnTo>
                  <a:pt x="16463660" y="8967547"/>
                </a:lnTo>
                <a:lnTo>
                  <a:pt x="15970916" y="8673665"/>
                </a:lnTo>
                <a:lnTo>
                  <a:pt x="15938019" y="7969009"/>
                </a:lnTo>
                <a:lnTo>
                  <a:pt x="15716183" y="7437114"/>
                </a:lnTo>
                <a:lnTo>
                  <a:pt x="15206719" y="6451624"/>
                </a:lnTo>
                <a:lnTo>
                  <a:pt x="14691544" y="6477720"/>
                </a:lnTo>
                <a:lnTo>
                  <a:pt x="14120501" y="6686508"/>
                </a:lnTo>
                <a:lnTo>
                  <a:pt x="13598537" y="6556018"/>
                </a:lnTo>
                <a:lnTo>
                  <a:pt x="13311456" y="6431776"/>
                </a:lnTo>
                <a:lnTo>
                  <a:pt x="12864108" y="5805418"/>
                </a:lnTo>
                <a:lnTo>
                  <a:pt x="12762837" y="5338768"/>
                </a:lnTo>
                <a:lnTo>
                  <a:pt x="12397464" y="4627317"/>
                </a:lnTo>
                <a:lnTo>
                  <a:pt x="12495057" y="4098546"/>
                </a:lnTo>
                <a:lnTo>
                  <a:pt x="12025284" y="3680970"/>
                </a:lnTo>
                <a:lnTo>
                  <a:pt x="11750150" y="3232043"/>
                </a:lnTo>
                <a:lnTo>
                  <a:pt x="11349847" y="3034763"/>
                </a:lnTo>
                <a:lnTo>
                  <a:pt x="11065896" y="2698604"/>
                </a:lnTo>
                <a:lnTo>
                  <a:pt x="10742790" y="2343149"/>
                </a:lnTo>
                <a:lnTo>
                  <a:pt x="11127469" y="2059192"/>
                </a:lnTo>
                <a:lnTo>
                  <a:pt x="10393582" y="1726167"/>
                </a:lnTo>
                <a:lnTo>
                  <a:pt x="9773477" y="1353987"/>
                </a:lnTo>
                <a:lnTo>
                  <a:pt x="9509352" y="1082317"/>
                </a:lnTo>
                <a:lnTo>
                  <a:pt x="9267684" y="858124"/>
                </a:lnTo>
                <a:lnTo>
                  <a:pt x="8801035" y="597139"/>
                </a:lnTo>
                <a:lnTo>
                  <a:pt x="7969007" y="1174435"/>
                </a:lnTo>
                <a:lnTo>
                  <a:pt x="7453290" y="756854"/>
                </a:lnTo>
                <a:lnTo>
                  <a:pt x="7355148" y="0"/>
                </a:lnTo>
                <a:lnTo>
                  <a:pt x="6559146" y="401399"/>
                </a:lnTo>
                <a:lnTo>
                  <a:pt x="6356616" y="1056988"/>
                </a:lnTo>
                <a:lnTo>
                  <a:pt x="5691103" y="955717"/>
                </a:lnTo>
                <a:lnTo>
                  <a:pt x="5203515" y="136463"/>
                </a:lnTo>
                <a:lnTo>
                  <a:pt x="4140823" y="120560"/>
                </a:lnTo>
                <a:lnTo>
                  <a:pt x="3168381" y="417571"/>
                </a:lnTo>
                <a:lnTo>
                  <a:pt x="1753775" y="1008205"/>
                </a:lnTo>
                <a:close/>
              </a:path>
            </a:pathLst>
          </a:custGeom>
          <a:solidFill>
            <a:srgbClr val="74BCFF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93" name="任意多边形 215">
            <a:extLst>
              <a:ext uri="{FF2B5EF4-FFF2-40B4-BE49-F238E27FC236}">
                <a16:creationId xmlns:a16="http://schemas.microsoft.com/office/drawing/2014/main" id="{602DD0F7-F0D0-92C1-F6C7-D62883FA2B3D}"/>
              </a:ext>
            </a:extLst>
          </p:cNvPr>
          <p:cNvSpPr>
            <a:spLocks/>
          </p:cNvSpPr>
          <p:nvPr/>
        </p:nvSpPr>
        <p:spPr bwMode="auto">
          <a:xfrm>
            <a:off x="5879655" y="3241234"/>
            <a:ext cx="736167" cy="886813"/>
          </a:xfrm>
          <a:custGeom>
            <a:avLst/>
            <a:gdLst/>
            <a:ahLst/>
            <a:cxnLst/>
            <a:rect l="0" t="0" r="r" b="b"/>
            <a:pathLst>
              <a:path w="17112455" h="20311148">
                <a:moveTo>
                  <a:pt x="9705597" y="2655832"/>
                </a:moveTo>
                <a:lnTo>
                  <a:pt x="9084450" y="2179763"/>
                </a:lnTo>
                <a:lnTo>
                  <a:pt x="7414147" y="1993947"/>
                </a:lnTo>
                <a:lnTo>
                  <a:pt x="6979029" y="1779717"/>
                </a:lnTo>
                <a:lnTo>
                  <a:pt x="7011378" y="1214932"/>
                </a:lnTo>
                <a:lnTo>
                  <a:pt x="6704449" y="516523"/>
                </a:lnTo>
                <a:lnTo>
                  <a:pt x="6261599" y="0"/>
                </a:lnTo>
                <a:lnTo>
                  <a:pt x="5609139" y="704657"/>
                </a:lnTo>
                <a:lnTo>
                  <a:pt x="5252315" y="1293225"/>
                </a:lnTo>
                <a:lnTo>
                  <a:pt x="5281540" y="2246367"/>
                </a:lnTo>
                <a:lnTo>
                  <a:pt x="4469360" y="2602364"/>
                </a:lnTo>
                <a:lnTo>
                  <a:pt x="3570328" y="3217450"/>
                </a:lnTo>
                <a:lnTo>
                  <a:pt x="3473403" y="3920884"/>
                </a:lnTo>
                <a:lnTo>
                  <a:pt x="2742646" y="3682872"/>
                </a:lnTo>
                <a:lnTo>
                  <a:pt x="2285378" y="3526281"/>
                </a:lnTo>
                <a:lnTo>
                  <a:pt x="1831108" y="4179968"/>
                </a:lnTo>
                <a:lnTo>
                  <a:pt x="1127537" y="4572544"/>
                </a:lnTo>
                <a:lnTo>
                  <a:pt x="166225" y="5529483"/>
                </a:lnTo>
                <a:lnTo>
                  <a:pt x="1056444" y="6324269"/>
                </a:lnTo>
                <a:lnTo>
                  <a:pt x="649335" y="6537271"/>
                </a:lnTo>
                <a:lnTo>
                  <a:pt x="176566" y="7267892"/>
                </a:lnTo>
                <a:lnTo>
                  <a:pt x="0" y="7992534"/>
                </a:lnTo>
                <a:lnTo>
                  <a:pt x="496000" y="8279478"/>
                </a:lnTo>
                <a:lnTo>
                  <a:pt x="1165053" y="8380885"/>
                </a:lnTo>
                <a:lnTo>
                  <a:pt x="822646" y="8971772"/>
                </a:lnTo>
                <a:lnTo>
                  <a:pt x="1327896" y="10067908"/>
                </a:lnTo>
                <a:lnTo>
                  <a:pt x="1495080" y="10521909"/>
                </a:lnTo>
                <a:lnTo>
                  <a:pt x="2151886" y="11310032"/>
                </a:lnTo>
                <a:lnTo>
                  <a:pt x="2431502" y="11929189"/>
                </a:lnTo>
                <a:lnTo>
                  <a:pt x="2291631" y="12441783"/>
                </a:lnTo>
                <a:lnTo>
                  <a:pt x="1680770" y="13187222"/>
                </a:lnTo>
                <a:lnTo>
                  <a:pt x="1188025" y="13702939"/>
                </a:lnTo>
                <a:lnTo>
                  <a:pt x="1415708" y="14412330"/>
                </a:lnTo>
                <a:lnTo>
                  <a:pt x="1378055" y="15680171"/>
                </a:lnTo>
                <a:lnTo>
                  <a:pt x="2015011" y="15976634"/>
                </a:lnTo>
                <a:lnTo>
                  <a:pt x="2586055" y="16257457"/>
                </a:lnTo>
                <a:lnTo>
                  <a:pt x="2960684" y="16300277"/>
                </a:lnTo>
                <a:lnTo>
                  <a:pt x="3296838" y="15621716"/>
                </a:lnTo>
                <a:lnTo>
                  <a:pt x="3865968" y="15451530"/>
                </a:lnTo>
                <a:lnTo>
                  <a:pt x="5274070" y="16770050"/>
                </a:lnTo>
                <a:lnTo>
                  <a:pt x="5395184" y="17553005"/>
                </a:lnTo>
                <a:lnTo>
                  <a:pt x="4843989" y="17993553"/>
                </a:lnTo>
                <a:lnTo>
                  <a:pt x="3845967" y="18160600"/>
                </a:lnTo>
                <a:cubicBezTo>
                  <a:pt x="3845251" y="18354256"/>
                  <a:pt x="3844534" y="18547911"/>
                  <a:pt x="3843818" y="18741567"/>
                </a:cubicBezTo>
                <a:lnTo>
                  <a:pt x="4319844" y="18845966"/>
                </a:lnTo>
                <a:lnTo>
                  <a:pt x="4669046" y="18412213"/>
                </a:lnTo>
                <a:lnTo>
                  <a:pt x="5119518" y="19025524"/>
                </a:lnTo>
                <a:lnTo>
                  <a:pt x="5722910" y="18944107"/>
                </a:lnTo>
                <a:lnTo>
                  <a:pt x="6043824" y="19571551"/>
                </a:lnTo>
                <a:lnTo>
                  <a:pt x="6897887" y="19384650"/>
                </a:lnTo>
                <a:lnTo>
                  <a:pt x="7495026" y="19668613"/>
                </a:lnTo>
                <a:lnTo>
                  <a:pt x="7841104" y="20245903"/>
                </a:lnTo>
                <a:lnTo>
                  <a:pt x="8369869" y="20047034"/>
                </a:lnTo>
                <a:lnTo>
                  <a:pt x="8993109" y="20024067"/>
                </a:lnTo>
                <a:lnTo>
                  <a:pt x="9342311" y="19564219"/>
                </a:lnTo>
                <a:lnTo>
                  <a:pt x="10024544" y="20311148"/>
                </a:lnTo>
                <a:lnTo>
                  <a:pt x="10699975" y="20033992"/>
                </a:lnTo>
                <a:lnTo>
                  <a:pt x="11414277" y="20036567"/>
                </a:lnTo>
                <a:lnTo>
                  <a:pt x="11714690" y="19596567"/>
                </a:lnTo>
                <a:lnTo>
                  <a:pt x="11463629" y="19195168"/>
                </a:lnTo>
                <a:lnTo>
                  <a:pt x="11303909" y="18467534"/>
                </a:lnTo>
                <a:lnTo>
                  <a:pt x="12217359" y="18030115"/>
                </a:lnTo>
                <a:lnTo>
                  <a:pt x="12348391" y="17155814"/>
                </a:lnTo>
                <a:lnTo>
                  <a:pt x="13056183" y="16780517"/>
                </a:lnTo>
                <a:lnTo>
                  <a:pt x="13653316" y="16770592"/>
                </a:lnTo>
                <a:lnTo>
                  <a:pt x="14172162" y="17230441"/>
                </a:lnTo>
                <a:lnTo>
                  <a:pt x="14896667" y="16852014"/>
                </a:lnTo>
                <a:lnTo>
                  <a:pt x="15164447" y="15863395"/>
                </a:lnTo>
                <a:lnTo>
                  <a:pt x="15963579" y="15556466"/>
                </a:lnTo>
                <a:lnTo>
                  <a:pt x="15954203" y="14923307"/>
                </a:lnTo>
                <a:lnTo>
                  <a:pt x="15980298" y="14234822"/>
                </a:lnTo>
                <a:lnTo>
                  <a:pt x="16471410" y="13531043"/>
                </a:lnTo>
                <a:lnTo>
                  <a:pt x="17112455" y="12769646"/>
                </a:lnTo>
                <a:lnTo>
                  <a:pt x="16724104" y="12091086"/>
                </a:lnTo>
                <a:lnTo>
                  <a:pt x="16149937" y="11986692"/>
                </a:lnTo>
                <a:lnTo>
                  <a:pt x="15888952" y="11493947"/>
                </a:lnTo>
                <a:lnTo>
                  <a:pt x="16387950" y="10606598"/>
                </a:lnTo>
                <a:lnTo>
                  <a:pt x="15657192" y="10374838"/>
                </a:lnTo>
                <a:lnTo>
                  <a:pt x="15193672" y="10061656"/>
                </a:lnTo>
                <a:lnTo>
                  <a:pt x="14358520" y="10688020"/>
                </a:lnTo>
                <a:lnTo>
                  <a:pt x="13627763" y="10404063"/>
                </a:lnTo>
                <a:lnTo>
                  <a:pt x="13291609" y="9859121"/>
                </a:lnTo>
                <a:lnTo>
                  <a:pt x="13268636" y="9209784"/>
                </a:lnTo>
                <a:lnTo>
                  <a:pt x="12828088" y="8664842"/>
                </a:lnTo>
                <a:lnTo>
                  <a:pt x="12178753" y="7963309"/>
                </a:lnTo>
                <a:lnTo>
                  <a:pt x="11408303" y="7593716"/>
                </a:lnTo>
                <a:lnTo>
                  <a:pt x="11489725" y="6764817"/>
                </a:lnTo>
                <a:lnTo>
                  <a:pt x="11124346" y="5906693"/>
                </a:lnTo>
                <a:lnTo>
                  <a:pt x="10811164" y="5159216"/>
                </a:lnTo>
                <a:lnTo>
                  <a:pt x="11176543" y="4486908"/>
                </a:lnTo>
                <a:lnTo>
                  <a:pt x="11205768" y="3570334"/>
                </a:lnTo>
                <a:lnTo>
                  <a:pt x="10579404" y="3442968"/>
                </a:lnTo>
                <a:lnTo>
                  <a:pt x="10370616" y="2914746"/>
                </a:lnTo>
                <a:lnTo>
                  <a:pt x="9705597" y="2655832"/>
                </a:lnTo>
                <a:close/>
              </a:path>
            </a:pathLst>
          </a:custGeom>
          <a:solidFill>
            <a:srgbClr val="74BCFF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94" name="任意多边形 216">
            <a:extLst>
              <a:ext uri="{FF2B5EF4-FFF2-40B4-BE49-F238E27FC236}">
                <a16:creationId xmlns:a16="http://schemas.microsoft.com/office/drawing/2014/main" id="{931401E1-EA17-C7F9-2C7B-1DA5EDC674FC}"/>
              </a:ext>
            </a:extLst>
          </p:cNvPr>
          <p:cNvSpPr>
            <a:spLocks/>
          </p:cNvSpPr>
          <p:nvPr/>
        </p:nvSpPr>
        <p:spPr bwMode="auto">
          <a:xfrm>
            <a:off x="6295300" y="3072887"/>
            <a:ext cx="578818" cy="799273"/>
          </a:xfrm>
          <a:custGeom>
            <a:avLst/>
            <a:gdLst/>
            <a:ahLst/>
            <a:cxnLst/>
            <a:rect l="0" t="0" r="r" b="b"/>
            <a:pathLst>
              <a:path w="13454453" h="18242028">
                <a:moveTo>
                  <a:pt x="65744" y="6411966"/>
                </a:moveTo>
                <a:lnTo>
                  <a:pt x="0" y="5413938"/>
                </a:lnTo>
                <a:lnTo>
                  <a:pt x="707791" y="4793827"/>
                </a:lnTo>
                <a:lnTo>
                  <a:pt x="1536690" y="4225913"/>
                </a:lnTo>
                <a:lnTo>
                  <a:pt x="1948013" y="4724910"/>
                </a:lnTo>
                <a:lnTo>
                  <a:pt x="2601826" y="4493961"/>
                </a:lnTo>
                <a:lnTo>
                  <a:pt x="3269657" y="3785364"/>
                </a:lnTo>
                <a:lnTo>
                  <a:pt x="3814599" y="3635026"/>
                </a:lnTo>
                <a:lnTo>
                  <a:pt x="3941965" y="2904268"/>
                </a:lnTo>
                <a:lnTo>
                  <a:pt x="5031849" y="2388551"/>
                </a:lnTo>
                <a:lnTo>
                  <a:pt x="5163429" y="1872834"/>
                </a:lnTo>
                <a:lnTo>
                  <a:pt x="4641460" y="1298667"/>
                </a:lnTo>
                <a:lnTo>
                  <a:pt x="5656174" y="1066907"/>
                </a:lnTo>
                <a:lnTo>
                  <a:pt x="6119695" y="388346"/>
                </a:lnTo>
                <a:lnTo>
                  <a:pt x="7610435" y="678561"/>
                </a:lnTo>
                <a:lnTo>
                  <a:pt x="8126152" y="313182"/>
                </a:lnTo>
                <a:lnTo>
                  <a:pt x="9274486" y="0"/>
                </a:lnTo>
                <a:lnTo>
                  <a:pt x="9738006" y="626364"/>
                </a:lnTo>
                <a:lnTo>
                  <a:pt x="10700524" y="1513713"/>
                </a:lnTo>
                <a:lnTo>
                  <a:pt x="11819632" y="2058655"/>
                </a:lnTo>
                <a:lnTo>
                  <a:pt x="12782013" y="1308838"/>
                </a:lnTo>
                <a:lnTo>
                  <a:pt x="13327092" y="1895811"/>
                </a:lnTo>
                <a:lnTo>
                  <a:pt x="13454453" y="2620316"/>
                </a:lnTo>
                <a:lnTo>
                  <a:pt x="12880291" y="3380299"/>
                </a:lnTo>
                <a:lnTo>
                  <a:pt x="13066107" y="4417986"/>
                </a:lnTo>
                <a:lnTo>
                  <a:pt x="12752925" y="5461926"/>
                </a:lnTo>
                <a:lnTo>
                  <a:pt x="12155786" y="5745883"/>
                </a:lnTo>
                <a:lnTo>
                  <a:pt x="11686014" y="6754345"/>
                </a:lnTo>
                <a:lnTo>
                  <a:pt x="11738211" y="7948623"/>
                </a:lnTo>
                <a:lnTo>
                  <a:pt x="12028420" y="8869411"/>
                </a:lnTo>
                <a:lnTo>
                  <a:pt x="11535675" y="9182593"/>
                </a:lnTo>
                <a:lnTo>
                  <a:pt x="11018320" y="9799438"/>
                </a:lnTo>
                <a:lnTo>
                  <a:pt x="11686014" y="10479226"/>
                </a:lnTo>
                <a:lnTo>
                  <a:pt x="11865577" y="11337350"/>
                </a:lnTo>
                <a:lnTo>
                  <a:pt x="12022168" y="12172502"/>
                </a:lnTo>
                <a:lnTo>
                  <a:pt x="12439743" y="11777899"/>
                </a:lnTo>
                <a:lnTo>
                  <a:pt x="12961713" y="12613050"/>
                </a:lnTo>
                <a:lnTo>
                  <a:pt x="13074393" y="13552591"/>
                </a:lnTo>
                <a:lnTo>
                  <a:pt x="12155781" y="14032288"/>
                </a:lnTo>
                <a:lnTo>
                  <a:pt x="11454248" y="13859525"/>
                </a:lnTo>
                <a:lnTo>
                  <a:pt x="10785612" y="14385161"/>
                </a:lnTo>
                <a:lnTo>
                  <a:pt x="11033001" y="15151939"/>
                </a:lnTo>
                <a:lnTo>
                  <a:pt x="10742791" y="15582568"/>
                </a:lnTo>
                <a:lnTo>
                  <a:pt x="10758968" y="16294025"/>
                </a:lnTo>
                <a:lnTo>
                  <a:pt x="10210902" y="17086899"/>
                </a:lnTo>
                <a:lnTo>
                  <a:pt x="10585658" y="17592155"/>
                </a:lnTo>
                <a:lnTo>
                  <a:pt x="9851776" y="18134499"/>
                </a:lnTo>
                <a:lnTo>
                  <a:pt x="9176339" y="18242028"/>
                </a:lnTo>
                <a:lnTo>
                  <a:pt x="8193145" y="17707958"/>
                </a:lnTo>
                <a:lnTo>
                  <a:pt x="7411023" y="17550419"/>
                </a:lnTo>
                <a:lnTo>
                  <a:pt x="6831557" y="17287177"/>
                </a:lnTo>
                <a:lnTo>
                  <a:pt x="7472602" y="16525780"/>
                </a:lnTo>
                <a:lnTo>
                  <a:pt x="7084251" y="15847220"/>
                </a:lnTo>
                <a:lnTo>
                  <a:pt x="6510084" y="15742826"/>
                </a:lnTo>
                <a:lnTo>
                  <a:pt x="6249099" y="15250081"/>
                </a:lnTo>
                <a:lnTo>
                  <a:pt x="6748097" y="14362732"/>
                </a:lnTo>
                <a:lnTo>
                  <a:pt x="6017339" y="14130972"/>
                </a:lnTo>
                <a:lnTo>
                  <a:pt x="5553819" y="13817790"/>
                </a:lnTo>
                <a:lnTo>
                  <a:pt x="4718667" y="14444154"/>
                </a:lnTo>
                <a:lnTo>
                  <a:pt x="3987910" y="14160197"/>
                </a:lnTo>
                <a:lnTo>
                  <a:pt x="3651756" y="13615255"/>
                </a:lnTo>
                <a:lnTo>
                  <a:pt x="3628783" y="12965918"/>
                </a:lnTo>
                <a:lnTo>
                  <a:pt x="3188235" y="12420976"/>
                </a:lnTo>
                <a:lnTo>
                  <a:pt x="2538900" y="11719443"/>
                </a:lnTo>
                <a:lnTo>
                  <a:pt x="1768450" y="11349850"/>
                </a:lnTo>
                <a:lnTo>
                  <a:pt x="1849872" y="10520951"/>
                </a:lnTo>
                <a:lnTo>
                  <a:pt x="1484493" y="9662827"/>
                </a:lnTo>
                <a:lnTo>
                  <a:pt x="1171311" y="8915350"/>
                </a:lnTo>
                <a:lnTo>
                  <a:pt x="1536690" y="8243042"/>
                </a:lnTo>
                <a:lnTo>
                  <a:pt x="1565915" y="7326468"/>
                </a:lnTo>
                <a:lnTo>
                  <a:pt x="939551" y="7199102"/>
                </a:lnTo>
                <a:lnTo>
                  <a:pt x="730763" y="6670880"/>
                </a:lnTo>
                <a:lnTo>
                  <a:pt x="65744" y="6411966"/>
                </a:lnTo>
                <a:close/>
              </a:path>
            </a:pathLst>
          </a:custGeom>
          <a:solidFill>
            <a:srgbClr val="304D6A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95" name="圆角矩形 195">
            <a:extLst>
              <a:ext uri="{FF2B5EF4-FFF2-40B4-BE49-F238E27FC236}">
                <a16:creationId xmlns:a16="http://schemas.microsoft.com/office/drawing/2014/main" id="{B2D69AE9-DB57-49D7-67A3-A306DBB49652}"/>
              </a:ext>
            </a:extLst>
          </p:cNvPr>
          <p:cNvSpPr/>
          <p:nvPr/>
        </p:nvSpPr>
        <p:spPr>
          <a:xfrm>
            <a:off x="5971587" y="1723913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96" name="圆角矩形 45">
            <a:extLst>
              <a:ext uri="{FF2B5EF4-FFF2-40B4-BE49-F238E27FC236}">
                <a16:creationId xmlns:a16="http://schemas.microsoft.com/office/drawing/2014/main" id="{8D084AFD-1755-5152-C951-6E5AE1C9FB0B}"/>
              </a:ext>
            </a:extLst>
          </p:cNvPr>
          <p:cNvSpPr/>
          <p:nvPr/>
        </p:nvSpPr>
        <p:spPr>
          <a:xfrm>
            <a:off x="6044065" y="1595816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Severnobački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7" name="圆角矩形 195">
            <a:extLst>
              <a:ext uri="{FF2B5EF4-FFF2-40B4-BE49-F238E27FC236}">
                <a16:creationId xmlns:a16="http://schemas.microsoft.com/office/drawing/2014/main" id="{F22D641A-582D-D87E-2467-0B0B15D7C10C}"/>
              </a:ext>
            </a:extLst>
          </p:cNvPr>
          <p:cNvSpPr/>
          <p:nvPr/>
        </p:nvSpPr>
        <p:spPr>
          <a:xfrm>
            <a:off x="8128042" y="1859272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98" name="圆角矩形 45">
            <a:extLst>
              <a:ext uri="{FF2B5EF4-FFF2-40B4-BE49-F238E27FC236}">
                <a16:creationId xmlns:a16="http://schemas.microsoft.com/office/drawing/2014/main" id="{4A3DD6A7-2050-0B58-622A-5A9936987FF8}"/>
              </a:ext>
            </a:extLst>
          </p:cNvPr>
          <p:cNvSpPr/>
          <p:nvPr/>
        </p:nvSpPr>
        <p:spPr>
          <a:xfrm>
            <a:off x="8205873" y="1720423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Severnobanatski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圆角矩形 195">
            <a:extLst>
              <a:ext uri="{FF2B5EF4-FFF2-40B4-BE49-F238E27FC236}">
                <a16:creationId xmlns:a16="http://schemas.microsoft.com/office/drawing/2014/main" id="{F10A934D-5C88-0B8A-FAAD-16449BFB37B1}"/>
              </a:ext>
            </a:extLst>
          </p:cNvPr>
          <p:cNvSpPr/>
          <p:nvPr/>
        </p:nvSpPr>
        <p:spPr>
          <a:xfrm>
            <a:off x="8931332" y="3438991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00" name="圆角矩形 45">
            <a:extLst>
              <a:ext uri="{FF2B5EF4-FFF2-40B4-BE49-F238E27FC236}">
                <a16:creationId xmlns:a16="http://schemas.microsoft.com/office/drawing/2014/main" id="{B637E5F2-E4FB-2483-61AC-FE3D2AB09F88}"/>
              </a:ext>
            </a:extLst>
          </p:cNvPr>
          <p:cNvSpPr/>
          <p:nvPr/>
        </p:nvSpPr>
        <p:spPr>
          <a:xfrm>
            <a:off x="9009163" y="3293394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rednjobanatski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1" name="圆角矩形 195">
            <a:extLst>
              <a:ext uri="{FF2B5EF4-FFF2-40B4-BE49-F238E27FC236}">
                <a16:creationId xmlns:a16="http://schemas.microsoft.com/office/drawing/2014/main" id="{F9B5C14B-9FA3-AA3D-2FD1-3878C8110E15}"/>
              </a:ext>
            </a:extLst>
          </p:cNvPr>
          <p:cNvSpPr/>
          <p:nvPr/>
        </p:nvSpPr>
        <p:spPr>
          <a:xfrm>
            <a:off x="8495158" y="5327937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02" name="圆角矩形 45">
            <a:extLst>
              <a:ext uri="{FF2B5EF4-FFF2-40B4-BE49-F238E27FC236}">
                <a16:creationId xmlns:a16="http://schemas.microsoft.com/office/drawing/2014/main" id="{814058EE-A0EB-A2BF-5DC6-67E559F8F91C}"/>
              </a:ext>
            </a:extLst>
          </p:cNvPr>
          <p:cNvSpPr/>
          <p:nvPr/>
        </p:nvSpPr>
        <p:spPr>
          <a:xfrm>
            <a:off x="8572990" y="5186497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Južnobanatski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3" name="圆角矩形 195">
            <a:extLst>
              <a:ext uri="{FF2B5EF4-FFF2-40B4-BE49-F238E27FC236}">
                <a16:creationId xmlns:a16="http://schemas.microsoft.com/office/drawing/2014/main" id="{2C17AAE0-9FC6-D2F6-0C7B-90A9F1149B82}"/>
              </a:ext>
            </a:extLst>
          </p:cNvPr>
          <p:cNvSpPr/>
          <p:nvPr/>
        </p:nvSpPr>
        <p:spPr>
          <a:xfrm>
            <a:off x="3760546" y="2699627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04" name="圆角矩形 45">
            <a:extLst>
              <a:ext uri="{FF2B5EF4-FFF2-40B4-BE49-F238E27FC236}">
                <a16:creationId xmlns:a16="http://schemas.microsoft.com/office/drawing/2014/main" id="{CD40BEBA-AF89-5678-B108-D02D25800674}"/>
              </a:ext>
            </a:extLst>
          </p:cNvPr>
          <p:cNvSpPr/>
          <p:nvPr/>
        </p:nvSpPr>
        <p:spPr>
          <a:xfrm>
            <a:off x="3838377" y="2539114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Zapadnobački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5" name="圆角矩形 195">
            <a:extLst>
              <a:ext uri="{FF2B5EF4-FFF2-40B4-BE49-F238E27FC236}">
                <a16:creationId xmlns:a16="http://schemas.microsoft.com/office/drawing/2014/main" id="{E77BCBFD-21C5-A375-2C40-B122709EE7D0}"/>
              </a:ext>
            </a:extLst>
          </p:cNvPr>
          <p:cNvSpPr/>
          <p:nvPr/>
        </p:nvSpPr>
        <p:spPr>
          <a:xfrm>
            <a:off x="3772519" y="4094872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06" name="圆角矩形 45">
            <a:extLst>
              <a:ext uri="{FF2B5EF4-FFF2-40B4-BE49-F238E27FC236}">
                <a16:creationId xmlns:a16="http://schemas.microsoft.com/office/drawing/2014/main" id="{BD4B799A-5F93-F5FA-831D-0C32833D904B}"/>
              </a:ext>
            </a:extLst>
          </p:cNvPr>
          <p:cNvSpPr/>
          <p:nvPr/>
        </p:nvSpPr>
        <p:spPr>
          <a:xfrm>
            <a:off x="3865503" y="3955185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Južnobački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圆角矩形 195">
            <a:extLst>
              <a:ext uri="{FF2B5EF4-FFF2-40B4-BE49-F238E27FC236}">
                <a16:creationId xmlns:a16="http://schemas.microsoft.com/office/drawing/2014/main" id="{17E33C08-43C9-83C4-0814-EF2AFCD2AC77}"/>
              </a:ext>
            </a:extLst>
          </p:cNvPr>
          <p:cNvSpPr/>
          <p:nvPr/>
        </p:nvSpPr>
        <p:spPr>
          <a:xfrm>
            <a:off x="4957124" y="5532484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08" name="圆角矩形 45">
            <a:extLst>
              <a:ext uri="{FF2B5EF4-FFF2-40B4-BE49-F238E27FC236}">
                <a16:creationId xmlns:a16="http://schemas.microsoft.com/office/drawing/2014/main" id="{F9B9875A-3206-D079-9738-974DB664C37C}"/>
              </a:ext>
            </a:extLst>
          </p:cNvPr>
          <p:cNvSpPr/>
          <p:nvPr/>
        </p:nvSpPr>
        <p:spPr>
          <a:xfrm>
            <a:off x="5034955" y="5389538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Sremski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1921E751-1175-93AC-F9EF-35A5011767A4}"/>
              </a:ext>
            </a:extLst>
          </p:cNvPr>
          <p:cNvCxnSpPr>
            <a:cxnSpLocks/>
            <a:stCxn id="95" idx="2"/>
          </p:cNvCxnSpPr>
          <p:nvPr/>
        </p:nvCxnSpPr>
        <p:spPr>
          <a:xfrm rot="5400000">
            <a:off x="6352369" y="2952115"/>
            <a:ext cx="669538" cy="164562"/>
          </a:xfrm>
          <a:prstGeom prst="bentConnector3">
            <a:avLst/>
          </a:prstGeom>
          <a:ln>
            <a:solidFill>
              <a:srgbClr val="DB524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EE7139D-FD1C-1E3B-97D3-475D9D824ACF}"/>
              </a:ext>
            </a:extLst>
          </p:cNvPr>
          <p:cNvCxnSpPr>
            <a:cxnSpLocks/>
            <a:stCxn id="103" idx="3"/>
          </p:cNvCxnSpPr>
          <p:nvPr/>
        </p:nvCxnSpPr>
        <p:spPr>
          <a:xfrm>
            <a:off x="5356209" y="3187484"/>
            <a:ext cx="746804" cy="472955"/>
          </a:xfrm>
          <a:prstGeom prst="bentConnector3">
            <a:avLst/>
          </a:prstGeom>
          <a:ln>
            <a:solidFill>
              <a:srgbClr val="DB524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638DCD5D-275E-C787-C555-C5DC2CAEA6CA}"/>
              </a:ext>
            </a:extLst>
          </p:cNvPr>
          <p:cNvCxnSpPr>
            <a:cxnSpLocks/>
            <a:stCxn id="105" idx="3"/>
          </p:cNvCxnSpPr>
          <p:nvPr/>
        </p:nvCxnSpPr>
        <p:spPr>
          <a:xfrm flipV="1">
            <a:off x="5368182" y="4234347"/>
            <a:ext cx="1208707" cy="348382"/>
          </a:xfrm>
          <a:prstGeom prst="bentConnector3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638F7E42-9C8A-F569-EAF9-B52C15855CB7}"/>
              </a:ext>
            </a:extLst>
          </p:cNvPr>
          <p:cNvCxnSpPr>
            <a:stCxn id="108" idx="0"/>
          </p:cNvCxnSpPr>
          <p:nvPr/>
        </p:nvCxnSpPr>
        <p:spPr>
          <a:xfrm rot="5400000" flipH="1" flipV="1">
            <a:off x="5934180" y="4559653"/>
            <a:ext cx="650660" cy="1009110"/>
          </a:xfrm>
          <a:prstGeom prst="bentConnector2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AD6A559E-7B02-837F-986E-DEF525E6E80A}"/>
              </a:ext>
            </a:extLst>
          </p:cNvPr>
          <p:cNvCxnSpPr>
            <a:stCxn id="101" idx="1"/>
          </p:cNvCxnSpPr>
          <p:nvPr/>
        </p:nvCxnSpPr>
        <p:spPr>
          <a:xfrm rot="10800000">
            <a:off x="7940504" y="4913520"/>
            <a:ext cx="554654" cy="902275"/>
          </a:xfrm>
          <a:prstGeom prst="bentConnector2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56BD4C9B-F549-73D0-258F-19F1EDF83225}"/>
              </a:ext>
            </a:extLst>
          </p:cNvPr>
          <p:cNvCxnSpPr>
            <a:cxnSpLocks/>
            <a:stCxn id="99" idx="1"/>
          </p:cNvCxnSpPr>
          <p:nvPr/>
        </p:nvCxnSpPr>
        <p:spPr>
          <a:xfrm rot="10800000" flipV="1">
            <a:off x="7638768" y="3926847"/>
            <a:ext cx="1292564" cy="201199"/>
          </a:xfrm>
          <a:prstGeom prst="bentConnector3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9A1167C4-7E2B-BD5F-ADC4-9DC5453A335F}"/>
              </a:ext>
            </a:extLst>
          </p:cNvPr>
          <p:cNvCxnSpPr>
            <a:stCxn id="97" idx="2"/>
          </p:cNvCxnSpPr>
          <p:nvPr/>
        </p:nvCxnSpPr>
        <p:spPr>
          <a:xfrm rot="5400000">
            <a:off x="7826964" y="2197974"/>
            <a:ext cx="461898" cy="1735923"/>
          </a:xfrm>
          <a:prstGeom prst="bentConnector2">
            <a:avLst/>
          </a:prstGeom>
          <a:ln>
            <a:solidFill>
              <a:srgbClr val="DB524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6429ECD7-A3BC-CD00-73B2-EC5591E6EDD2}"/>
              </a:ext>
            </a:extLst>
          </p:cNvPr>
          <p:cNvCxnSpPr>
            <a:cxnSpLocks/>
          </p:cNvCxnSpPr>
          <p:nvPr/>
        </p:nvCxnSpPr>
        <p:spPr>
          <a:xfrm rot="5400000">
            <a:off x="6352369" y="2952116"/>
            <a:ext cx="669538" cy="164562"/>
          </a:xfrm>
          <a:prstGeom prst="bentConnector3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or: Elbow 121">
            <a:extLst>
              <a:ext uri="{FF2B5EF4-FFF2-40B4-BE49-F238E27FC236}">
                <a16:creationId xmlns:a16="http://schemas.microsoft.com/office/drawing/2014/main" id="{E4F0BC5D-1A41-BFFE-184E-4580BB5DF34F}"/>
              </a:ext>
            </a:extLst>
          </p:cNvPr>
          <p:cNvCxnSpPr>
            <a:cxnSpLocks/>
          </p:cNvCxnSpPr>
          <p:nvPr/>
        </p:nvCxnSpPr>
        <p:spPr>
          <a:xfrm>
            <a:off x="5356209" y="3187485"/>
            <a:ext cx="746804" cy="472955"/>
          </a:xfrm>
          <a:prstGeom prst="bentConnector3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7C45D878-2B48-19A9-0221-58F54DABB55C}"/>
              </a:ext>
            </a:extLst>
          </p:cNvPr>
          <p:cNvCxnSpPr/>
          <p:nvPr/>
        </p:nvCxnSpPr>
        <p:spPr>
          <a:xfrm rot="5400000">
            <a:off x="7826964" y="2197975"/>
            <a:ext cx="461898" cy="1735923"/>
          </a:xfrm>
          <a:prstGeom prst="bentConnector2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6">
            <a:extLst>
              <a:ext uri="{FF2B5EF4-FFF2-40B4-BE49-F238E27FC236}">
                <a16:creationId xmlns:a16="http://schemas.microsoft.com/office/drawing/2014/main" id="{A5992AB0-BCF2-C535-7B29-67E0EED6F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519" y="3072887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9 projekata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3,20%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 Box 16">
            <a:extLst>
              <a:ext uri="{FF2B5EF4-FFF2-40B4-BE49-F238E27FC236}">
                <a16:creationId xmlns:a16="http://schemas.microsoft.com/office/drawing/2014/main" id="{2BCBE694-096F-2202-F39F-AF369065F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338" y="3824618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11 projekata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3,91%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 Box 16">
            <a:extLst>
              <a:ext uri="{FF2B5EF4-FFF2-40B4-BE49-F238E27FC236}">
                <a16:creationId xmlns:a16="http://schemas.microsoft.com/office/drawing/2014/main" id="{8613DC8B-C883-1584-8DBC-3C30B8299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157" y="2112244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24 projekata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8,54%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 Box 16">
            <a:extLst>
              <a:ext uri="{FF2B5EF4-FFF2-40B4-BE49-F238E27FC236}">
                <a16:creationId xmlns:a16="http://schemas.microsoft.com/office/drawing/2014/main" id="{426171AB-1CCE-32B4-7996-E0518BD45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272" y="2255852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10 projekata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3,56%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 Box 16">
            <a:extLst>
              <a:ext uri="{FF2B5EF4-FFF2-40B4-BE49-F238E27FC236}">
                <a16:creationId xmlns:a16="http://schemas.microsoft.com/office/drawing/2014/main" id="{26F09488-DF34-7B48-D9FD-CA174BB64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011" y="4499526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162 projekta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57,65%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2C95555D-B75B-2319-DF5C-BA036A0EA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084" y="5924913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32 projekta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11,39%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852B5D78-EFA8-F651-C2EF-9790F4EB9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497" y="5762386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19 projekata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6,76%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322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3449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856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45856" y="237095"/>
            <a:ext cx="10220975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Nalaz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3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sr-Latn-RS" sz="280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NUTS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sr-Latn-RS" sz="280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3 nivo analize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region </a:t>
            </a:r>
            <a:r>
              <a:rPr kumimoji="0" lang="sr-Latn-RS" sz="280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Šumadije i zapadne Srbije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任意多边形 202">
            <a:extLst>
              <a:ext uri="{FF2B5EF4-FFF2-40B4-BE49-F238E27FC236}">
                <a16:creationId xmlns:a16="http://schemas.microsoft.com/office/drawing/2014/main" id="{A3D33445-35DA-C39E-F040-AE1F70DE5468}"/>
              </a:ext>
            </a:extLst>
          </p:cNvPr>
          <p:cNvSpPr>
            <a:spLocks/>
          </p:cNvSpPr>
          <p:nvPr/>
        </p:nvSpPr>
        <p:spPr bwMode="auto">
          <a:xfrm>
            <a:off x="5939144" y="3813362"/>
            <a:ext cx="1086455" cy="1593979"/>
          </a:xfrm>
          <a:custGeom>
            <a:avLst/>
            <a:gdLst/>
            <a:ahLst/>
            <a:cxnLst/>
            <a:rect l="0" t="0" r="r" b="b"/>
            <a:pathLst>
              <a:path w="2900" h="4188">
                <a:moveTo>
                  <a:pt x="2385" y="199"/>
                </a:moveTo>
                <a:lnTo>
                  <a:pt x="2325" y="152"/>
                </a:lnTo>
                <a:lnTo>
                  <a:pt x="2219" y="157"/>
                </a:lnTo>
                <a:lnTo>
                  <a:pt x="2166" y="200"/>
                </a:lnTo>
                <a:lnTo>
                  <a:pt x="2142" y="234"/>
                </a:lnTo>
                <a:lnTo>
                  <a:pt x="2067" y="217"/>
                </a:lnTo>
                <a:lnTo>
                  <a:pt x="2010" y="145"/>
                </a:lnTo>
                <a:lnTo>
                  <a:pt x="1981" y="79"/>
                </a:lnTo>
                <a:lnTo>
                  <a:pt x="1858" y="58"/>
                </a:lnTo>
                <a:lnTo>
                  <a:pt x="1831" y="111"/>
                </a:lnTo>
                <a:lnTo>
                  <a:pt x="1798" y="159"/>
                </a:lnTo>
                <a:lnTo>
                  <a:pt x="1729" y="69"/>
                </a:lnTo>
                <a:lnTo>
                  <a:pt x="1654" y="80"/>
                </a:lnTo>
                <a:lnTo>
                  <a:pt x="1734" y="186"/>
                </a:lnTo>
                <a:lnTo>
                  <a:pt x="1739" y="257"/>
                </a:lnTo>
                <a:lnTo>
                  <a:pt x="1748" y="317"/>
                </a:lnTo>
                <a:lnTo>
                  <a:pt x="1658" y="338"/>
                </a:lnTo>
                <a:lnTo>
                  <a:pt x="1646" y="230"/>
                </a:lnTo>
                <a:lnTo>
                  <a:pt x="1617" y="161"/>
                </a:lnTo>
                <a:lnTo>
                  <a:pt x="1509" y="107"/>
                </a:lnTo>
                <a:lnTo>
                  <a:pt x="1470" y="83"/>
                </a:lnTo>
                <a:lnTo>
                  <a:pt x="1396" y="63"/>
                </a:lnTo>
                <a:lnTo>
                  <a:pt x="1343" y="0"/>
                </a:lnTo>
                <a:lnTo>
                  <a:pt x="1258" y="5"/>
                </a:lnTo>
                <a:lnTo>
                  <a:pt x="1205" y="93"/>
                </a:lnTo>
                <a:lnTo>
                  <a:pt x="1121" y="77"/>
                </a:lnTo>
                <a:lnTo>
                  <a:pt x="1062" y="128"/>
                </a:lnTo>
                <a:lnTo>
                  <a:pt x="1029" y="188"/>
                </a:lnTo>
                <a:lnTo>
                  <a:pt x="876" y="218"/>
                </a:lnTo>
                <a:lnTo>
                  <a:pt x="976" y="353"/>
                </a:lnTo>
                <a:lnTo>
                  <a:pt x="1092" y="344"/>
                </a:lnTo>
                <a:lnTo>
                  <a:pt x="1185" y="404"/>
                </a:lnTo>
                <a:lnTo>
                  <a:pt x="1085" y="476"/>
                </a:lnTo>
                <a:lnTo>
                  <a:pt x="956" y="575"/>
                </a:lnTo>
                <a:lnTo>
                  <a:pt x="874" y="688"/>
                </a:lnTo>
                <a:lnTo>
                  <a:pt x="751" y="681"/>
                </a:lnTo>
                <a:lnTo>
                  <a:pt x="608" y="648"/>
                </a:lnTo>
                <a:lnTo>
                  <a:pt x="510" y="666"/>
                </a:lnTo>
                <a:lnTo>
                  <a:pt x="414" y="592"/>
                </a:lnTo>
                <a:lnTo>
                  <a:pt x="274" y="538"/>
                </a:lnTo>
                <a:lnTo>
                  <a:pt x="128" y="478"/>
                </a:lnTo>
                <a:lnTo>
                  <a:pt x="69" y="521"/>
                </a:lnTo>
                <a:lnTo>
                  <a:pt x="168" y="664"/>
                </a:lnTo>
                <a:lnTo>
                  <a:pt x="233" y="818"/>
                </a:lnTo>
                <a:lnTo>
                  <a:pt x="229" y="973"/>
                </a:lnTo>
                <a:lnTo>
                  <a:pt x="283" y="1107"/>
                </a:lnTo>
                <a:lnTo>
                  <a:pt x="376" y="1208"/>
                </a:lnTo>
                <a:lnTo>
                  <a:pt x="528" y="1267"/>
                </a:lnTo>
                <a:lnTo>
                  <a:pt x="638" y="1300"/>
                </a:lnTo>
                <a:lnTo>
                  <a:pt x="734" y="1402"/>
                </a:lnTo>
                <a:lnTo>
                  <a:pt x="796" y="1594"/>
                </a:lnTo>
                <a:lnTo>
                  <a:pt x="784" y="1767"/>
                </a:lnTo>
                <a:lnTo>
                  <a:pt x="818" y="1832"/>
                </a:lnTo>
                <a:lnTo>
                  <a:pt x="757" y="1925"/>
                </a:lnTo>
                <a:lnTo>
                  <a:pt x="818" y="1990"/>
                </a:lnTo>
                <a:lnTo>
                  <a:pt x="758" y="2071"/>
                </a:lnTo>
                <a:lnTo>
                  <a:pt x="666" y="2071"/>
                </a:lnTo>
                <a:lnTo>
                  <a:pt x="591" y="2042"/>
                </a:lnTo>
                <a:lnTo>
                  <a:pt x="546" y="1973"/>
                </a:lnTo>
                <a:lnTo>
                  <a:pt x="466" y="1907"/>
                </a:lnTo>
                <a:lnTo>
                  <a:pt x="419" y="1940"/>
                </a:lnTo>
                <a:lnTo>
                  <a:pt x="315" y="2009"/>
                </a:lnTo>
                <a:lnTo>
                  <a:pt x="186" y="2020"/>
                </a:lnTo>
                <a:lnTo>
                  <a:pt x="89" y="2152"/>
                </a:lnTo>
                <a:lnTo>
                  <a:pt x="0" y="2239"/>
                </a:lnTo>
                <a:lnTo>
                  <a:pt x="52" y="2356"/>
                </a:lnTo>
                <a:lnTo>
                  <a:pt x="27" y="2462"/>
                </a:lnTo>
                <a:lnTo>
                  <a:pt x="164" y="2464"/>
                </a:lnTo>
                <a:lnTo>
                  <a:pt x="296" y="2512"/>
                </a:lnTo>
                <a:lnTo>
                  <a:pt x="367" y="2599"/>
                </a:lnTo>
                <a:lnTo>
                  <a:pt x="454" y="2724"/>
                </a:lnTo>
                <a:lnTo>
                  <a:pt x="601" y="2788"/>
                </a:lnTo>
                <a:lnTo>
                  <a:pt x="643" y="2862"/>
                </a:lnTo>
                <a:lnTo>
                  <a:pt x="714" y="2919"/>
                </a:lnTo>
                <a:lnTo>
                  <a:pt x="872" y="3010"/>
                </a:lnTo>
                <a:lnTo>
                  <a:pt x="937" y="3103"/>
                </a:lnTo>
                <a:lnTo>
                  <a:pt x="1026" y="3156"/>
                </a:lnTo>
                <a:lnTo>
                  <a:pt x="1113" y="3263"/>
                </a:lnTo>
                <a:lnTo>
                  <a:pt x="1104" y="3356"/>
                </a:lnTo>
                <a:lnTo>
                  <a:pt x="1181" y="3389"/>
                </a:lnTo>
                <a:lnTo>
                  <a:pt x="1309" y="3467"/>
                </a:lnTo>
                <a:lnTo>
                  <a:pt x="1418" y="3433"/>
                </a:lnTo>
                <a:lnTo>
                  <a:pt x="1436" y="3561"/>
                </a:lnTo>
                <a:lnTo>
                  <a:pt x="1596" y="3647"/>
                </a:lnTo>
                <a:lnTo>
                  <a:pt x="1640" y="3724"/>
                </a:lnTo>
                <a:lnTo>
                  <a:pt x="1730" y="3709"/>
                </a:lnTo>
                <a:lnTo>
                  <a:pt x="1822" y="3775"/>
                </a:lnTo>
                <a:lnTo>
                  <a:pt x="1954" y="3781"/>
                </a:lnTo>
                <a:lnTo>
                  <a:pt x="2046" y="3861"/>
                </a:lnTo>
                <a:lnTo>
                  <a:pt x="2082" y="3942"/>
                </a:lnTo>
                <a:lnTo>
                  <a:pt x="2145" y="3995"/>
                </a:lnTo>
                <a:lnTo>
                  <a:pt x="2150" y="4185"/>
                </a:lnTo>
                <a:lnTo>
                  <a:pt x="2224" y="4188"/>
                </a:lnTo>
                <a:lnTo>
                  <a:pt x="2280" y="4113"/>
                </a:lnTo>
                <a:lnTo>
                  <a:pt x="2293" y="4037"/>
                </a:lnTo>
                <a:lnTo>
                  <a:pt x="2335" y="3957"/>
                </a:lnTo>
                <a:lnTo>
                  <a:pt x="2363" y="3881"/>
                </a:lnTo>
                <a:lnTo>
                  <a:pt x="2393" y="3785"/>
                </a:lnTo>
                <a:lnTo>
                  <a:pt x="2480" y="3737"/>
                </a:lnTo>
                <a:lnTo>
                  <a:pt x="2569" y="3741"/>
                </a:lnTo>
                <a:lnTo>
                  <a:pt x="2563" y="3651"/>
                </a:lnTo>
                <a:lnTo>
                  <a:pt x="2614" y="3588"/>
                </a:lnTo>
                <a:lnTo>
                  <a:pt x="2689" y="3561"/>
                </a:lnTo>
                <a:lnTo>
                  <a:pt x="2773" y="3555"/>
                </a:lnTo>
                <a:lnTo>
                  <a:pt x="2829" y="3507"/>
                </a:lnTo>
                <a:lnTo>
                  <a:pt x="2900" y="3478"/>
                </a:lnTo>
                <a:lnTo>
                  <a:pt x="2871" y="3425"/>
                </a:lnTo>
                <a:lnTo>
                  <a:pt x="2799" y="3399"/>
                </a:lnTo>
                <a:lnTo>
                  <a:pt x="2757" y="3354"/>
                </a:lnTo>
                <a:lnTo>
                  <a:pt x="2689" y="3288"/>
                </a:lnTo>
                <a:lnTo>
                  <a:pt x="2737" y="3244"/>
                </a:lnTo>
                <a:lnTo>
                  <a:pt x="2785" y="3214"/>
                </a:lnTo>
                <a:lnTo>
                  <a:pt x="2787" y="3151"/>
                </a:lnTo>
                <a:lnTo>
                  <a:pt x="2823" y="3049"/>
                </a:lnTo>
                <a:lnTo>
                  <a:pt x="2864" y="3000"/>
                </a:lnTo>
                <a:lnTo>
                  <a:pt x="2814" y="2954"/>
                </a:lnTo>
                <a:lnTo>
                  <a:pt x="2734" y="2972"/>
                </a:lnTo>
                <a:lnTo>
                  <a:pt x="2623" y="2974"/>
                </a:lnTo>
                <a:lnTo>
                  <a:pt x="2525" y="3026"/>
                </a:lnTo>
                <a:lnTo>
                  <a:pt x="2432" y="2951"/>
                </a:lnTo>
                <a:lnTo>
                  <a:pt x="2444" y="2879"/>
                </a:lnTo>
                <a:lnTo>
                  <a:pt x="2405" y="2826"/>
                </a:lnTo>
                <a:lnTo>
                  <a:pt x="2355" y="2703"/>
                </a:lnTo>
                <a:lnTo>
                  <a:pt x="2289" y="2610"/>
                </a:lnTo>
                <a:lnTo>
                  <a:pt x="2222" y="2510"/>
                </a:lnTo>
                <a:lnTo>
                  <a:pt x="2237" y="2406"/>
                </a:lnTo>
                <a:lnTo>
                  <a:pt x="2174" y="2334"/>
                </a:lnTo>
                <a:lnTo>
                  <a:pt x="2094" y="2328"/>
                </a:lnTo>
                <a:lnTo>
                  <a:pt x="2056" y="2262"/>
                </a:lnTo>
                <a:lnTo>
                  <a:pt x="1966" y="2269"/>
                </a:lnTo>
                <a:lnTo>
                  <a:pt x="1936" y="2171"/>
                </a:lnTo>
                <a:lnTo>
                  <a:pt x="1971" y="2126"/>
                </a:lnTo>
                <a:lnTo>
                  <a:pt x="1985" y="2030"/>
                </a:lnTo>
                <a:lnTo>
                  <a:pt x="2074" y="2093"/>
                </a:lnTo>
                <a:lnTo>
                  <a:pt x="2145" y="2041"/>
                </a:lnTo>
                <a:lnTo>
                  <a:pt x="2250" y="1957"/>
                </a:lnTo>
                <a:lnTo>
                  <a:pt x="2315" y="1883"/>
                </a:lnTo>
                <a:lnTo>
                  <a:pt x="2402" y="1955"/>
                </a:lnTo>
                <a:lnTo>
                  <a:pt x="2418" y="1786"/>
                </a:lnTo>
                <a:lnTo>
                  <a:pt x="2499" y="1781"/>
                </a:lnTo>
                <a:lnTo>
                  <a:pt x="2605" y="1803"/>
                </a:lnTo>
                <a:lnTo>
                  <a:pt x="2663" y="1719"/>
                </a:lnTo>
                <a:lnTo>
                  <a:pt x="2594" y="1662"/>
                </a:lnTo>
                <a:lnTo>
                  <a:pt x="2639" y="1594"/>
                </a:lnTo>
                <a:lnTo>
                  <a:pt x="2633" y="1499"/>
                </a:lnTo>
                <a:lnTo>
                  <a:pt x="2531" y="1452"/>
                </a:lnTo>
                <a:lnTo>
                  <a:pt x="2493" y="1331"/>
                </a:lnTo>
                <a:lnTo>
                  <a:pt x="2529" y="1217"/>
                </a:lnTo>
                <a:lnTo>
                  <a:pt x="2490" y="1200"/>
                </a:lnTo>
                <a:lnTo>
                  <a:pt x="2472" y="1122"/>
                </a:lnTo>
                <a:lnTo>
                  <a:pt x="2418" y="1063"/>
                </a:lnTo>
                <a:lnTo>
                  <a:pt x="2481" y="972"/>
                </a:lnTo>
                <a:lnTo>
                  <a:pt x="2565" y="918"/>
                </a:lnTo>
                <a:lnTo>
                  <a:pt x="2496" y="868"/>
                </a:lnTo>
                <a:lnTo>
                  <a:pt x="2436" y="805"/>
                </a:lnTo>
                <a:lnTo>
                  <a:pt x="2475" y="731"/>
                </a:lnTo>
                <a:lnTo>
                  <a:pt x="2377" y="631"/>
                </a:lnTo>
                <a:lnTo>
                  <a:pt x="2343" y="527"/>
                </a:lnTo>
                <a:lnTo>
                  <a:pt x="2422" y="461"/>
                </a:lnTo>
                <a:lnTo>
                  <a:pt x="2347" y="455"/>
                </a:lnTo>
                <a:lnTo>
                  <a:pt x="2343" y="354"/>
                </a:lnTo>
                <a:lnTo>
                  <a:pt x="2395" y="307"/>
                </a:lnTo>
                <a:lnTo>
                  <a:pt x="2385" y="199"/>
                </a:lnTo>
                <a:close/>
              </a:path>
            </a:pathLst>
          </a:custGeom>
          <a:solidFill>
            <a:srgbClr val="74BCFF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等线" panose="02010600030101010101" pitchFamily="2" charset="-122"/>
            </a:endParaRPr>
          </a:p>
        </p:txBody>
      </p:sp>
      <p:sp>
        <p:nvSpPr>
          <p:cNvPr id="14" name="任意多边形 203">
            <a:extLst>
              <a:ext uri="{FF2B5EF4-FFF2-40B4-BE49-F238E27FC236}">
                <a16:creationId xmlns:a16="http://schemas.microsoft.com/office/drawing/2014/main" id="{180EC043-BA6B-871C-549B-E98E09D6582F}"/>
              </a:ext>
            </a:extLst>
          </p:cNvPr>
          <p:cNvSpPr>
            <a:spLocks/>
          </p:cNvSpPr>
          <p:nvPr/>
        </p:nvSpPr>
        <p:spPr bwMode="auto">
          <a:xfrm>
            <a:off x="6664070" y="3685860"/>
            <a:ext cx="709943" cy="1318801"/>
          </a:xfrm>
          <a:custGeom>
            <a:avLst/>
            <a:gdLst/>
            <a:ahLst/>
            <a:cxnLst/>
            <a:rect l="0" t="0" r="r" b="b"/>
            <a:pathLst>
              <a:path w="16498622" h="30151790">
                <a:moveTo>
                  <a:pt x="3912120" y="4651828"/>
                </a:moveTo>
                <a:lnTo>
                  <a:pt x="4608015" y="4867269"/>
                </a:lnTo>
                <a:lnTo>
                  <a:pt x="5378437" y="5057271"/>
                </a:lnTo>
                <a:lnTo>
                  <a:pt x="5238565" y="4389150"/>
                </a:lnTo>
                <a:lnTo>
                  <a:pt x="5990202" y="4426721"/>
                </a:lnTo>
                <a:lnTo>
                  <a:pt x="6514265" y="3781572"/>
                </a:lnTo>
                <a:lnTo>
                  <a:pt x="7399547" y="3879685"/>
                </a:lnTo>
                <a:lnTo>
                  <a:pt x="8169969" y="3652112"/>
                </a:lnTo>
                <a:lnTo>
                  <a:pt x="8656461" y="3629140"/>
                </a:lnTo>
                <a:lnTo>
                  <a:pt x="9017681" y="3249135"/>
                </a:lnTo>
                <a:lnTo>
                  <a:pt x="9792289" y="2725072"/>
                </a:lnTo>
                <a:lnTo>
                  <a:pt x="9982292" y="2117493"/>
                </a:lnTo>
                <a:lnTo>
                  <a:pt x="10900958" y="1843976"/>
                </a:lnTo>
                <a:lnTo>
                  <a:pt x="10840415" y="1259369"/>
                </a:lnTo>
                <a:lnTo>
                  <a:pt x="11341506" y="860579"/>
                </a:lnTo>
                <a:lnTo>
                  <a:pt x="11364478" y="108942"/>
                </a:lnTo>
                <a:lnTo>
                  <a:pt x="12131032" y="0"/>
                </a:lnTo>
                <a:lnTo>
                  <a:pt x="12040973" y="683137"/>
                </a:lnTo>
                <a:lnTo>
                  <a:pt x="12329089" y="1764647"/>
                </a:lnTo>
                <a:lnTo>
                  <a:pt x="12727880" y="1917079"/>
                </a:lnTo>
                <a:lnTo>
                  <a:pt x="12602607" y="2478713"/>
                </a:lnTo>
                <a:lnTo>
                  <a:pt x="13377216" y="2900476"/>
                </a:lnTo>
                <a:lnTo>
                  <a:pt x="13970195" y="3265882"/>
                </a:lnTo>
                <a:lnTo>
                  <a:pt x="14452501" y="4351579"/>
                </a:lnTo>
                <a:lnTo>
                  <a:pt x="14350200" y="4815099"/>
                </a:lnTo>
                <a:lnTo>
                  <a:pt x="15078864" y="5107402"/>
                </a:lnTo>
                <a:lnTo>
                  <a:pt x="15644685" y="5650251"/>
                </a:lnTo>
                <a:lnTo>
                  <a:pt x="16126991" y="6007284"/>
                </a:lnTo>
                <a:lnTo>
                  <a:pt x="16498622" y="6610676"/>
                </a:lnTo>
                <a:lnTo>
                  <a:pt x="16099832" y="7153524"/>
                </a:lnTo>
                <a:lnTo>
                  <a:pt x="15575024" y="7037918"/>
                </a:lnTo>
                <a:lnTo>
                  <a:pt x="14995350" y="7769476"/>
                </a:lnTo>
                <a:lnTo>
                  <a:pt x="14911835" y="8395840"/>
                </a:lnTo>
                <a:lnTo>
                  <a:pt x="13993168" y="8980446"/>
                </a:lnTo>
                <a:lnTo>
                  <a:pt x="14452501" y="9546267"/>
                </a:lnTo>
                <a:lnTo>
                  <a:pt x="14577774" y="10070330"/>
                </a:lnTo>
                <a:lnTo>
                  <a:pt x="15268867" y="10139247"/>
                </a:lnTo>
                <a:lnTo>
                  <a:pt x="15811716" y="10890883"/>
                </a:lnTo>
                <a:lnTo>
                  <a:pt x="16035338" y="11729789"/>
                </a:lnTo>
                <a:lnTo>
                  <a:pt x="15412925" y="12114413"/>
                </a:lnTo>
                <a:lnTo>
                  <a:pt x="14684261" y="12907808"/>
                </a:lnTo>
                <a:lnTo>
                  <a:pt x="15078864" y="13348356"/>
                </a:lnTo>
                <a:lnTo>
                  <a:pt x="14513044" y="13705388"/>
                </a:lnTo>
                <a:lnTo>
                  <a:pt x="14137225" y="14479997"/>
                </a:lnTo>
                <a:lnTo>
                  <a:pt x="14323041" y="15045818"/>
                </a:lnTo>
                <a:lnTo>
                  <a:pt x="13734248" y="15384065"/>
                </a:lnTo>
                <a:lnTo>
                  <a:pt x="13130857" y="15315149"/>
                </a:lnTo>
                <a:lnTo>
                  <a:pt x="12356868" y="15538273"/>
                </a:lnTo>
                <a:lnTo>
                  <a:pt x="12045160" y="16363275"/>
                </a:lnTo>
                <a:lnTo>
                  <a:pt x="12713281" y="16595036"/>
                </a:lnTo>
                <a:lnTo>
                  <a:pt x="12671523" y="17096127"/>
                </a:lnTo>
                <a:lnTo>
                  <a:pt x="12713281" y="17643162"/>
                </a:lnTo>
                <a:lnTo>
                  <a:pt x="12439763" y="18455342"/>
                </a:lnTo>
                <a:lnTo>
                  <a:pt x="11999216" y="17954250"/>
                </a:lnTo>
                <a:lnTo>
                  <a:pt x="11406236" y="18486687"/>
                </a:lnTo>
                <a:lnTo>
                  <a:pt x="11174476" y="18031540"/>
                </a:lnTo>
                <a:lnTo>
                  <a:pt x="10422840" y="18578576"/>
                </a:lnTo>
                <a:lnTo>
                  <a:pt x="10631627" y="19539000"/>
                </a:lnTo>
                <a:lnTo>
                  <a:pt x="10381082" y="20063064"/>
                </a:lnTo>
                <a:lnTo>
                  <a:pt x="10316352" y="20651856"/>
                </a:lnTo>
                <a:lnTo>
                  <a:pt x="10103378" y="21319978"/>
                </a:lnTo>
                <a:lnTo>
                  <a:pt x="9289017" y="21569987"/>
                </a:lnTo>
                <a:lnTo>
                  <a:pt x="9662830" y="22357692"/>
                </a:lnTo>
                <a:lnTo>
                  <a:pt x="10293380" y="22844185"/>
                </a:lnTo>
                <a:lnTo>
                  <a:pt x="10775686" y="23242975"/>
                </a:lnTo>
                <a:lnTo>
                  <a:pt x="11067989" y="23869339"/>
                </a:lnTo>
                <a:lnTo>
                  <a:pt x="11402312" y="24230416"/>
                </a:lnTo>
                <a:lnTo>
                  <a:pt x="11049203" y="25293284"/>
                </a:lnTo>
                <a:lnTo>
                  <a:pt x="11527322" y="26003163"/>
                </a:lnTo>
                <a:lnTo>
                  <a:pt x="11049203" y="26360196"/>
                </a:lnTo>
                <a:lnTo>
                  <a:pt x="11694352" y="26633713"/>
                </a:lnTo>
                <a:lnTo>
                  <a:pt x="11466779" y="26948988"/>
                </a:lnTo>
                <a:lnTo>
                  <a:pt x="11633809" y="27450080"/>
                </a:lnTo>
                <a:lnTo>
                  <a:pt x="11360292" y="28243474"/>
                </a:lnTo>
                <a:lnTo>
                  <a:pt x="10942716" y="27974143"/>
                </a:lnTo>
                <a:lnTo>
                  <a:pt x="10692170" y="28308203"/>
                </a:lnTo>
                <a:lnTo>
                  <a:pt x="10437438" y="28938754"/>
                </a:lnTo>
                <a:lnTo>
                  <a:pt x="9746345" y="29550519"/>
                </a:lnTo>
                <a:lnTo>
                  <a:pt x="9581808" y="30151790"/>
                </a:lnTo>
                <a:lnTo>
                  <a:pt x="8823491" y="29851196"/>
                </a:lnTo>
                <a:lnTo>
                  <a:pt x="8572946" y="29410648"/>
                </a:lnTo>
                <a:lnTo>
                  <a:pt x="8075992" y="29018132"/>
                </a:lnTo>
                <a:lnTo>
                  <a:pt x="7641543" y="28615566"/>
                </a:lnTo>
                <a:lnTo>
                  <a:pt x="6944372" y="28769653"/>
                </a:lnTo>
                <a:lnTo>
                  <a:pt x="5981854" y="28792625"/>
                </a:lnTo>
                <a:lnTo>
                  <a:pt x="5123731" y="29239426"/>
                </a:lnTo>
                <a:lnTo>
                  <a:pt x="4317804" y="28590090"/>
                </a:lnTo>
                <a:lnTo>
                  <a:pt x="4422198" y="27963726"/>
                </a:lnTo>
                <a:lnTo>
                  <a:pt x="4086044" y="27500206"/>
                </a:lnTo>
                <a:lnTo>
                  <a:pt x="3645496" y="26433294"/>
                </a:lnTo>
                <a:lnTo>
                  <a:pt x="3071329" y="25627367"/>
                </a:lnTo>
                <a:lnTo>
                  <a:pt x="2486696" y="24758776"/>
                </a:lnTo>
                <a:lnTo>
                  <a:pt x="2620315" y="23848455"/>
                </a:lnTo>
                <a:lnTo>
                  <a:pt x="2075373" y="23222091"/>
                </a:lnTo>
                <a:lnTo>
                  <a:pt x="1373840" y="23176147"/>
                </a:lnTo>
                <a:lnTo>
                  <a:pt x="1043939" y="22601980"/>
                </a:lnTo>
                <a:lnTo>
                  <a:pt x="260984" y="22660430"/>
                </a:lnTo>
                <a:lnTo>
                  <a:pt x="-1" y="21802306"/>
                </a:lnTo>
                <a:lnTo>
                  <a:pt x="306928" y="21413955"/>
                </a:lnTo>
                <a:lnTo>
                  <a:pt x="426003" y="20580841"/>
                </a:lnTo>
                <a:lnTo>
                  <a:pt x="1200530" y="21132036"/>
                </a:lnTo>
                <a:lnTo>
                  <a:pt x="1820641" y="20672730"/>
                </a:lnTo>
                <a:lnTo>
                  <a:pt x="2730961" y="19948225"/>
                </a:lnTo>
                <a:lnTo>
                  <a:pt x="3298875" y="19298889"/>
                </a:lnTo>
                <a:lnTo>
                  <a:pt x="4052605" y="19931505"/>
                </a:lnTo>
                <a:lnTo>
                  <a:pt x="4196691" y="18457484"/>
                </a:lnTo>
                <a:lnTo>
                  <a:pt x="4898224" y="18411540"/>
                </a:lnTo>
                <a:lnTo>
                  <a:pt x="5821050" y="18603609"/>
                </a:lnTo>
                <a:lnTo>
                  <a:pt x="6330514" y="17872851"/>
                </a:lnTo>
                <a:lnTo>
                  <a:pt x="5727123" y="17380106"/>
                </a:lnTo>
                <a:lnTo>
                  <a:pt x="6121726" y="16789219"/>
                </a:lnTo>
                <a:lnTo>
                  <a:pt x="6069529" y="15960320"/>
                </a:lnTo>
                <a:lnTo>
                  <a:pt x="5182181" y="15548997"/>
                </a:lnTo>
                <a:lnTo>
                  <a:pt x="4846027" y="14498805"/>
                </a:lnTo>
                <a:lnTo>
                  <a:pt x="5159209" y="13507062"/>
                </a:lnTo>
                <a:lnTo>
                  <a:pt x="4823055" y="13356724"/>
                </a:lnTo>
                <a:lnTo>
                  <a:pt x="4666464" y="12678163"/>
                </a:lnTo>
                <a:lnTo>
                  <a:pt x="4196691" y="12168698"/>
                </a:lnTo>
                <a:lnTo>
                  <a:pt x="4741633" y="11379491"/>
                </a:lnTo>
                <a:lnTo>
                  <a:pt x="5472390" y="10909718"/>
                </a:lnTo>
                <a:lnTo>
                  <a:pt x="4875252" y="10469170"/>
                </a:lnTo>
                <a:lnTo>
                  <a:pt x="4353282" y="9924228"/>
                </a:lnTo>
                <a:lnTo>
                  <a:pt x="4695688" y="9281145"/>
                </a:lnTo>
                <a:lnTo>
                  <a:pt x="3837565" y="8412554"/>
                </a:lnTo>
                <a:lnTo>
                  <a:pt x="3547355" y="7508486"/>
                </a:lnTo>
                <a:lnTo>
                  <a:pt x="4232168" y="6934319"/>
                </a:lnTo>
                <a:lnTo>
                  <a:pt x="3576580" y="6882122"/>
                </a:lnTo>
                <a:lnTo>
                  <a:pt x="3547355" y="6001026"/>
                </a:lnTo>
                <a:lnTo>
                  <a:pt x="3994156" y="5589702"/>
                </a:lnTo>
                <a:lnTo>
                  <a:pt x="3912120" y="4651828"/>
                </a:lnTo>
                <a:close/>
              </a:path>
            </a:pathLst>
          </a:custGeom>
          <a:solidFill>
            <a:srgbClr val="304D6A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等线" panose="02010600030101010101" pitchFamily="2" charset="-122"/>
            </a:endParaRPr>
          </a:p>
        </p:txBody>
      </p:sp>
      <p:sp>
        <p:nvSpPr>
          <p:cNvPr id="15" name="任意多边形 210">
            <a:extLst>
              <a:ext uri="{FF2B5EF4-FFF2-40B4-BE49-F238E27FC236}">
                <a16:creationId xmlns:a16="http://schemas.microsoft.com/office/drawing/2014/main" id="{8A8E63B3-5A74-4935-4B14-C79B11679B37}"/>
              </a:ext>
            </a:extLst>
          </p:cNvPr>
          <p:cNvSpPr>
            <a:spLocks/>
          </p:cNvSpPr>
          <p:nvPr/>
        </p:nvSpPr>
        <p:spPr bwMode="auto">
          <a:xfrm>
            <a:off x="7497645" y="4218709"/>
            <a:ext cx="772133" cy="964837"/>
          </a:xfrm>
          <a:custGeom>
            <a:avLst/>
            <a:gdLst/>
            <a:ahLst/>
            <a:cxnLst/>
            <a:rect l="0" t="0" r="r" b="b"/>
            <a:pathLst>
              <a:path w="17921006" h="22041999">
                <a:moveTo>
                  <a:pt x="4226947" y="3493066"/>
                </a:moveTo>
                <a:lnTo>
                  <a:pt x="3649656" y="3553582"/>
                </a:lnTo>
                <a:lnTo>
                  <a:pt x="3524384" y="4597521"/>
                </a:lnTo>
                <a:lnTo>
                  <a:pt x="3584927" y="5205100"/>
                </a:lnTo>
                <a:lnTo>
                  <a:pt x="2791533" y="5687405"/>
                </a:lnTo>
                <a:lnTo>
                  <a:pt x="2730990" y="6230254"/>
                </a:lnTo>
                <a:lnTo>
                  <a:pt x="3482626" y="6230254"/>
                </a:lnTo>
                <a:lnTo>
                  <a:pt x="3733172" y="6564315"/>
                </a:lnTo>
                <a:lnTo>
                  <a:pt x="3964932" y="6879590"/>
                </a:lnTo>
                <a:lnTo>
                  <a:pt x="4401293" y="7153107"/>
                </a:lnTo>
                <a:lnTo>
                  <a:pt x="3877230" y="7301352"/>
                </a:lnTo>
                <a:lnTo>
                  <a:pt x="3334381" y="8094746"/>
                </a:lnTo>
                <a:lnTo>
                  <a:pt x="3190323" y="8744082"/>
                </a:lnTo>
                <a:lnTo>
                  <a:pt x="3584927" y="8938272"/>
                </a:lnTo>
                <a:lnTo>
                  <a:pt x="3607899" y="9823554"/>
                </a:lnTo>
                <a:lnTo>
                  <a:pt x="3960745" y="10287075"/>
                </a:lnTo>
                <a:lnTo>
                  <a:pt x="3241183" y="10835995"/>
                </a:lnTo>
                <a:lnTo>
                  <a:pt x="2722616" y="10867494"/>
                </a:lnTo>
                <a:lnTo>
                  <a:pt x="2073280" y="10802764"/>
                </a:lnTo>
                <a:lnTo>
                  <a:pt x="1632732" y="9888284"/>
                </a:lnTo>
                <a:lnTo>
                  <a:pt x="918667" y="10472890"/>
                </a:lnTo>
                <a:lnTo>
                  <a:pt x="227573" y="10138830"/>
                </a:lnTo>
                <a:lnTo>
                  <a:pt x="0" y="10662893"/>
                </a:lnTo>
                <a:lnTo>
                  <a:pt x="501091" y="10857082"/>
                </a:lnTo>
                <a:lnTo>
                  <a:pt x="501091" y="11798721"/>
                </a:lnTo>
                <a:lnTo>
                  <a:pt x="394604" y="12554544"/>
                </a:lnTo>
                <a:lnTo>
                  <a:pt x="60543" y="13375097"/>
                </a:lnTo>
                <a:lnTo>
                  <a:pt x="148245" y="13997274"/>
                </a:lnTo>
                <a:lnTo>
                  <a:pt x="588793" y="14456608"/>
                </a:lnTo>
                <a:lnTo>
                  <a:pt x="1154613" y="14020247"/>
                </a:lnTo>
                <a:lnTo>
                  <a:pt x="1632732" y="14187277"/>
                </a:lnTo>
                <a:lnTo>
                  <a:pt x="1679405" y="14788477"/>
                </a:lnTo>
                <a:lnTo>
                  <a:pt x="1488674" y="15490136"/>
                </a:lnTo>
                <a:lnTo>
                  <a:pt x="1721163" y="15947277"/>
                </a:lnTo>
                <a:lnTo>
                  <a:pt x="1359214" y="16268931"/>
                </a:lnTo>
                <a:lnTo>
                  <a:pt x="941639" y="16705292"/>
                </a:lnTo>
                <a:lnTo>
                  <a:pt x="899881" y="17298272"/>
                </a:lnTo>
                <a:lnTo>
                  <a:pt x="1066911" y="17738820"/>
                </a:lnTo>
                <a:lnTo>
                  <a:pt x="826882" y="18329191"/>
                </a:lnTo>
                <a:lnTo>
                  <a:pt x="1382181" y="19194110"/>
                </a:lnTo>
                <a:lnTo>
                  <a:pt x="1845702" y="19805875"/>
                </a:lnTo>
                <a:lnTo>
                  <a:pt x="1970974" y="20306966"/>
                </a:lnTo>
                <a:lnTo>
                  <a:pt x="1507454" y="20010476"/>
                </a:lnTo>
                <a:lnTo>
                  <a:pt x="1131636" y="20469810"/>
                </a:lnTo>
                <a:lnTo>
                  <a:pt x="1131636" y="20910358"/>
                </a:lnTo>
                <a:lnTo>
                  <a:pt x="881090" y="21327934"/>
                </a:lnTo>
                <a:lnTo>
                  <a:pt x="1321638" y="21494964"/>
                </a:lnTo>
                <a:lnTo>
                  <a:pt x="1873589" y="21503294"/>
                </a:lnTo>
                <a:lnTo>
                  <a:pt x="1929217" y="22041999"/>
                </a:lnTo>
                <a:lnTo>
                  <a:pt x="2618272" y="22006467"/>
                </a:lnTo>
                <a:lnTo>
                  <a:pt x="3225850" y="21703752"/>
                </a:lnTo>
                <a:lnTo>
                  <a:pt x="3698472" y="20993829"/>
                </a:lnTo>
                <a:lnTo>
                  <a:pt x="4209246" y="20636840"/>
                </a:lnTo>
                <a:lnTo>
                  <a:pt x="3939916" y="20196292"/>
                </a:lnTo>
                <a:lnTo>
                  <a:pt x="3962888" y="19630471"/>
                </a:lnTo>
                <a:lnTo>
                  <a:pt x="4209246" y="19004108"/>
                </a:lnTo>
                <a:lnTo>
                  <a:pt x="4626822" y="18647075"/>
                </a:lnTo>
                <a:lnTo>
                  <a:pt x="4482764" y="18331799"/>
                </a:lnTo>
                <a:lnTo>
                  <a:pt x="4839797" y="18267070"/>
                </a:lnTo>
                <a:lnTo>
                  <a:pt x="5382646" y="18373557"/>
                </a:lnTo>
                <a:lnTo>
                  <a:pt x="5948466" y="18039496"/>
                </a:lnTo>
                <a:lnTo>
                  <a:pt x="6305499" y="18601130"/>
                </a:lnTo>
                <a:lnTo>
                  <a:pt x="6973620" y="18874648"/>
                </a:lnTo>
                <a:lnTo>
                  <a:pt x="7581199" y="18521802"/>
                </a:lnTo>
                <a:lnTo>
                  <a:pt x="8295264" y="18123012"/>
                </a:lnTo>
                <a:lnTo>
                  <a:pt x="8671083" y="17515433"/>
                </a:lnTo>
                <a:lnTo>
                  <a:pt x="8717027" y="16805554"/>
                </a:lnTo>
                <a:lnTo>
                  <a:pt x="9479919" y="16308496"/>
                </a:lnTo>
                <a:lnTo>
                  <a:pt x="9560552" y="15828383"/>
                </a:lnTo>
                <a:lnTo>
                  <a:pt x="9769340" y="15118504"/>
                </a:lnTo>
                <a:lnTo>
                  <a:pt x="10919767" y="14803229"/>
                </a:lnTo>
                <a:lnTo>
                  <a:pt x="11773704" y="14362681"/>
                </a:lnTo>
                <a:lnTo>
                  <a:pt x="12241411" y="14195650"/>
                </a:lnTo>
                <a:lnTo>
                  <a:pt x="12890746" y="14130921"/>
                </a:lnTo>
                <a:lnTo>
                  <a:pt x="13665355" y="14381466"/>
                </a:lnTo>
                <a:lnTo>
                  <a:pt x="14553624" y="14180898"/>
                </a:lnTo>
                <a:lnTo>
                  <a:pt x="14964027" y="14654984"/>
                </a:lnTo>
                <a:lnTo>
                  <a:pt x="15738509" y="14647520"/>
                </a:lnTo>
                <a:lnTo>
                  <a:pt x="16243908" y="14462888"/>
                </a:lnTo>
                <a:lnTo>
                  <a:pt x="16671408" y="13911693"/>
                </a:lnTo>
                <a:lnTo>
                  <a:pt x="17255499" y="13562491"/>
                </a:lnTo>
                <a:lnTo>
                  <a:pt x="17699170" y="13395981"/>
                </a:lnTo>
                <a:lnTo>
                  <a:pt x="17875500" y="12874861"/>
                </a:lnTo>
                <a:lnTo>
                  <a:pt x="17372940" y="11946971"/>
                </a:lnTo>
                <a:lnTo>
                  <a:pt x="17382174" y="10958517"/>
                </a:lnTo>
                <a:lnTo>
                  <a:pt x="17921006" y="10471860"/>
                </a:lnTo>
                <a:lnTo>
                  <a:pt x="17738325" y="9728049"/>
                </a:lnTo>
                <a:lnTo>
                  <a:pt x="17285069" y="9559566"/>
                </a:lnTo>
                <a:lnTo>
                  <a:pt x="16854106" y="8902279"/>
                </a:lnTo>
                <a:lnTo>
                  <a:pt x="16821209" y="8216923"/>
                </a:lnTo>
                <a:lnTo>
                  <a:pt x="16091909" y="8185369"/>
                </a:lnTo>
                <a:lnTo>
                  <a:pt x="15790317" y="7554534"/>
                </a:lnTo>
                <a:lnTo>
                  <a:pt x="16158825" y="7283624"/>
                </a:lnTo>
                <a:lnTo>
                  <a:pt x="15819542" y="6885355"/>
                </a:lnTo>
                <a:lnTo>
                  <a:pt x="15705224" y="5958857"/>
                </a:lnTo>
                <a:lnTo>
                  <a:pt x="15216151" y="5668104"/>
                </a:lnTo>
                <a:lnTo>
                  <a:pt x="15574734" y="5371100"/>
                </a:lnTo>
                <a:lnTo>
                  <a:pt x="15832590" y="4627294"/>
                </a:lnTo>
                <a:lnTo>
                  <a:pt x="16116553" y="4852259"/>
                </a:lnTo>
                <a:lnTo>
                  <a:pt x="16511156" y="4519228"/>
                </a:lnTo>
                <a:lnTo>
                  <a:pt x="16247037" y="3733145"/>
                </a:lnTo>
                <a:lnTo>
                  <a:pt x="15793441" y="3648057"/>
                </a:lnTo>
                <a:lnTo>
                  <a:pt x="15695092" y="2940731"/>
                </a:lnTo>
                <a:lnTo>
                  <a:pt x="15441916" y="3026323"/>
                </a:lnTo>
                <a:lnTo>
                  <a:pt x="14768808" y="3520685"/>
                </a:lnTo>
                <a:lnTo>
                  <a:pt x="14152089" y="3551965"/>
                </a:lnTo>
                <a:lnTo>
                  <a:pt x="13744169" y="3213756"/>
                </a:lnTo>
                <a:lnTo>
                  <a:pt x="13685176" y="2740859"/>
                </a:lnTo>
                <a:lnTo>
                  <a:pt x="13273853" y="2065422"/>
                </a:lnTo>
                <a:lnTo>
                  <a:pt x="12650613" y="2169816"/>
                </a:lnTo>
                <a:lnTo>
                  <a:pt x="11665123" y="2482998"/>
                </a:lnTo>
                <a:lnTo>
                  <a:pt x="10982244" y="2221695"/>
                </a:lnTo>
                <a:lnTo>
                  <a:pt x="11540207" y="1645956"/>
                </a:lnTo>
                <a:lnTo>
                  <a:pt x="11260595" y="929594"/>
                </a:lnTo>
                <a:lnTo>
                  <a:pt x="11389518" y="0"/>
                </a:lnTo>
                <a:lnTo>
                  <a:pt x="10833101" y="590316"/>
                </a:lnTo>
                <a:lnTo>
                  <a:pt x="10878502" y="1288720"/>
                </a:lnTo>
                <a:lnTo>
                  <a:pt x="10669709" y="1781465"/>
                </a:lnTo>
                <a:lnTo>
                  <a:pt x="10268310" y="2420882"/>
                </a:lnTo>
                <a:lnTo>
                  <a:pt x="9736422" y="2740859"/>
                </a:lnTo>
                <a:lnTo>
                  <a:pt x="9217575" y="3213761"/>
                </a:lnTo>
                <a:lnTo>
                  <a:pt x="8454464" y="2757036"/>
                </a:lnTo>
                <a:lnTo>
                  <a:pt x="8388676" y="3455440"/>
                </a:lnTo>
                <a:lnTo>
                  <a:pt x="8313091" y="3741452"/>
                </a:lnTo>
                <a:lnTo>
                  <a:pt x="8255458" y="4559112"/>
                </a:lnTo>
                <a:lnTo>
                  <a:pt x="7869836" y="4411705"/>
                </a:lnTo>
                <a:lnTo>
                  <a:pt x="7559777" y="3981082"/>
                </a:lnTo>
                <a:lnTo>
                  <a:pt x="6766898" y="3928885"/>
                </a:lnTo>
                <a:lnTo>
                  <a:pt x="6456846" y="3697125"/>
                </a:lnTo>
                <a:lnTo>
                  <a:pt x="5690062" y="3697125"/>
                </a:lnTo>
                <a:lnTo>
                  <a:pt x="5226548" y="3396991"/>
                </a:lnTo>
                <a:lnTo>
                  <a:pt x="4769817" y="3788471"/>
                </a:lnTo>
                <a:lnTo>
                  <a:pt x="4226947" y="3493066"/>
                </a:lnTo>
                <a:close/>
              </a:path>
            </a:pathLst>
          </a:custGeom>
          <a:solidFill>
            <a:srgbClr val="436992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等线" panose="02010600030101010101" pitchFamily="2" charset="-122"/>
            </a:endParaRPr>
          </a:p>
        </p:txBody>
      </p:sp>
      <p:sp>
        <p:nvSpPr>
          <p:cNvPr id="16" name="任意多边形 211">
            <a:extLst>
              <a:ext uri="{FF2B5EF4-FFF2-40B4-BE49-F238E27FC236}">
                <a16:creationId xmlns:a16="http://schemas.microsoft.com/office/drawing/2014/main" id="{928A2153-E4D0-21BB-8E55-EDBCDC847596}"/>
              </a:ext>
            </a:extLst>
          </p:cNvPr>
          <p:cNvSpPr>
            <a:spLocks/>
          </p:cNvSpPr>
          <p:nvPr/>
        </p:nvSpPr>
        <p:spPr bwMode="auto">
          <a:xfrm>
            <a:off x="6770844" y="4197776"/>
            <a:ext cx="917868" cy="1413953"/>
          </a:xfrm>
          <a:custGeom>
            <a:avLst/>
            <a:gdLst/>
            <a:ahLst/>
            <a:cxnLst/>
            <a:rect l="0" t="0" r="r" b="b"/>
            <a:pathLst>
              <a:path w="21294060" h="32354150">
                <a:moveTo>
                  <a:pt x="21119714" y="4006673"/>
                </a:moveTo>
                <a:lnTo>
                  <a:pt x="20542423" y="4067189"/>
                </a:lnTo>
                <a:lnTo>
                  <a:pt x="20417151" y="5111128"/>
                </a:lnTo>
                <a:lnTo>
                  <a:pt x="20477694" y="5718707"/>
                </a:lnTo>
                <a:lnTo>
                  <a:pt x="19684300" y="6201012"/>
                </a:lnTo>
                <a:lnTo>
                  <a:pt x="19623757" y="6743861"/>
                </a:lnTo>
                <a:lnTo>
                  <a:pt x="20375393" y="6743861"/>
                </a:lnTo>
                <a:lnTo>
                  <a:pt x="20625939" y="7077922"/>
                </a:lnTo>
                <a:lnTo>
                  <a:pt x="20857699" y="7393197"/>
                </a:lnTo>
                <a:lnTo>
                  <a:pt x="21294060" y="7666714"/>
                </a:lnTo>
                <a:lnTo>
                  <a:pt x="20769997" y="7814959"/>
                </a:lnTo>
                <a:lnTo>
                  <a:pt x="20227148" y="8608353"/>
                </a:lnTo>
                <a:lnTo>
                  <a:pt x="20083090" y="9257689"/>
                </a:lnTo>
                <a:lnTo>
                  <a:pt x="20477694" y="9451879"/>
                </a:lnTo>
                <a:lnTo>
                  <a:pt x="20500666" y="10337161"/>
                </a:lnTo>
                <a:lnTo>
                  <a:pt x="20853512" y="10800682"/>
                </a:lnTo>
                <a:lnTo>
                  <a:pt x="20133950" y="11349602"/>
                </a:lnTo>
                <a:lnTo>
                  <a:pt x="19615383" y="11381101"/>
                </a:lnTo>
                <a:lnTo>
                  <a:pt x="18966047" y="11316371"/>
                </a:lnTo>
                <a:lnTo>
                  <a:pt x="18525499" y="10401891"/>
                </a:lnTo>
                <a:lnTo>
                  <a:pt x="17811434" y="10986497"/>
                </a:lnTo>
                <a:lnTo>
                  <a:pt x="17120340" y="10652437"/>
                </a:lnTo>
                <a:lnTo>
                  <a:pt x="16892767" y="11176500"/>
                </a:lnTo>
                <a:lnTo>
                  <a:pt x="17393858" y="11370689"/>
                </a:lnTo>
                <a:lnTo>
                  <a:pt x="17393858" y="12312328"/>
                </a:lnTo>
                <a:lnTo>
                  <a:pt x="17287371" y="13068151"/>
                </a:lnTo>
                <a:lnTo>
                  <a:pt x="16953310" y="13888704"/>
                </a:lnTo>
                <a:lnTo>
                  <a:pt x="17041012" y="14510881"/>
                </a:lnTo>
                <a:lnTo>
                  <a:pt x="17481560" y="14970215"/>
                </a:lnTo>
                <a:lnTo>
                  <a:pt x="18047380" y="14533854"/>
                </a:lnTo>
                <a:lnTo>
                  <a:pt x="18525499" y="14700884"/>
                </a:lnTo>
                <a:lnTo>
                  <a:pt x="18572172" y="15302084"/>
                </a:lnTo>
                <a:lnTo>
                  <a:pt x="18381441" y="16003743"/>
                </a:lnTo>
                <a:lnTo>
                  <a:pt x="18613930" y="16460884"/>
                </a:lnTo>
                <a:lnTo>
                  <a:pt x="18251981" y="16782538"/>
                </a:lnTo>
                <a:lnTo>
                  <a:pt x="17834406" y="17218899"/>
                </a:lnTo>
                <a:lnTo>
                  <a:pt x="17792648" y="17811879"/>
                </a:lnTo>
                <a:lnTo>
                  <a:pt x="17959678" y="18252427"/>
                </a:lnTo>
                <a:lnTo>
                  <a:pt x="17719649" y="18842798"/>
                </a:lnTo>
                <a:lnTo>
                  <a:pt x="16911558" y="18989465"/>
                </a:lnTo>
                <a:lnTo>
                  <a:pt x="16990886" y="19471770"/>
                </a:lnTo>
                <a:lnTo>
                  <a:pt x="16155735" y="19532313"/>
                </a:lnTo>
                <a:lnTo>
                  <a:pt x="15225237" y="19500913"/>
                </a:lnTo>
                <a:lnTo>
                  <a:pt x="14963550" y="19972861"/>
                </a:lnTo>
                <a:lnTo>
                  <a:pt x="14397730" y="20455167"/>
                </a:lnTo>
                <a:lnTo>
                  <a:pt x="13702449" y="20496924"/>
                </a:lnTo>
                <a:lnTo>
                  <a:pt x="12387760" y="20835117"/>
                </a:lnTo>
                <a:lnTo>
                  <a:pt x="12775409" y="21394767"/>
                </a:lnTo>
                <a:lnTo>
                  <a:pt x="12691894" y="21895858"/>
                </a:lnTo>
                <a:lnTo>
                  <a:pt x="13318258" y="22085861"/>
                </a:lnTo>
                <a:lnTo>
                  <a:pt x="13758806" y="22025318"/>
                </a:lnTo>
                <a:lnTo>
                  <a:pt x="13823536" y="22962770"/>
                </a:lnTo>
                <a:lnTo>
                  <a:pt x="14408142" y="23217502"/>
                </a:lnTo>
                <a:lnTo>
                  <a:pt x="14700445" y="24280228"/>
                </a:lnTo>
                <a:lnTo>
                  <a:pt x="13762992" y="24827263"/>
                </a:lnTo>
                <a:lnTo>
                  <a:pt x="14074081" y="25601872"/>
                </a:lnTo>
                <a:lnTo>
                  <a:pt x="13907051" y="26084177"/>
                </a:lnTo>
                <a:lnTo>
                  <a:pt x="13283454" y="26587362"/>
                </a:lnTo>
                <a:lnTo>
                  <a:pt x="13002983" y="27063387"/>
                </a:lnTo>
                <a:lnTo>
                  <a:pt x="12097495" y="26781551"/>
                </a:lnTo>
                <a:lnTo>
                  <a:pt x="11704311" y="27531094"/>
                </a:lnTo>
                <a:lnTo>
                  <a:pt x="11240791" y="28282731"/>
                </a:lnTo>
                <a:lnTo>
                  <a:pt x="10697942" y="28073943"/>
                </a:lnTo>
                <a:lnTo>
                  <a:pt x="10071578" y="28370432"/>
                </a:lnTo>
                <a:lnTo>
                  <a:pt x="9839818" y="29335044"/>
                </a:lnTo>
                <a:lnTo>
                  <a:pt x="10261581" y="29733834"/>
                </a:lnTo>
                <a:lnTo>
                  <a:pt x="10679157" y="30276683"/>
                </a:lnTo>
                <a:lnTo>
                  <a:pt x="10979395" y="30633809"/>
                </a:lnTo>
                <a:lnTo>
                  <a:pt x="10276180" y="31199536"/>
                </a:lnTo>
                <a:lnTo>
                  <a:pt x="9501571" y="31473054"/>
                </a:lnTo>
                <a:lnTo>
                  <a:pt x="8829263" y="32354150"/>
                </a:lnTo>
                <a:lnTo>
                  <a:pt x="8263442" y="32145362"/>
                </a:lnTo>
                <a:lnTo>
                  <a:pt x="8008710" y="31727787"/>
                </a:lnTo>
                <a:lnTo>
                  <a:pt x="7196531" y="32136989"/>
                </a:lnTo>
                <a:lnTo>
                  <a:pt x="6967428" y="31249722"/>
                </a:lnTo>
                <a:lnTo>
                  <a:pt x="6983556" y="30439527"/>
                </a:lnTo>
                <a:lnTo>
                  <a:pt x="6877069" y="29270314"/>
                </a:lnTo>
                <a:lnTo>
                  <a:pt x="5870700" y="29604375"/>
                </a:lnTo>
                <a:lnTo>
                  <a:pt x="5428623" y="29224425"/>
                </a:lnTo>
                <a:lnTo>
                  <a:pt x="4632571" y="28913281"/>
                </a:lnTo>
                <a:lnTo>
                  <a:pt x="4104321" y="28556248"/>
                </a:lnTo>
                <a:lnTo>
                  <a:pt x="3329713" y="28115700"/>
                </a:lnTo>
                <a:lnTo>
                  <a:pt x="2555104" y="27739882"/>
                </a:lnTo>
                <a:lnTo>
                  <a:pt x="2008069" y="28115700"/>
                </a:lnTo>
                <a:lnTo>
                  <a:pt x="1298190" y="28009213"/>
                </a:lnTo>
                <a:lnTo>
                  <a:pt x="1168731" y="27257576"/>
                </a:lnTo>
                <a:lnTo>
                  <a:pt x="0" y="27703900"/>
                </a:lnTo>
                <a:lnTo>
                  <a:pt x="527768" y="26998657"/>
                </a:lnTo>
                <a:lnTo>
                  <a:pt x="652076" y="26320415"/>
                </a:lnTo>
                <a:lnTo>
                  <a:pt x="1017877" y="25615435"/>
                </a:lnTo>
                <a:lnTo>
                  <a:pt x="1517417" y="24150253"/>
                </a:lnTo>
                <a:lnTo>
                  <a:pt x="2287324" y="23732677"/>
                </a:lnTo>
                <a:lnTo>
                  <a:pt x="3054107" y="23765026"/>
                </a:lnTo>
                <a:lnTo>
                  <a:pt x="2985733" y="22985200"/>
                </a:lnTo>
                <a:lnTo>
                  <a:pt x="3449248" y="22424081"/>
                </a:lnTo>
                <a:lnTo>
                  <a:pt x="4088660" y="22195445"/>
                </a:lnTo>
                <a:lnTo>
                  <a:pt x="4839271" y="22146377"/>
                </a:lnTo>
                <a:lnTo>
                  <a:pt x="5302786" y="21741854"/>
                </a:lnTo>
                <a:lnTo>
                  <a:pt x="5928607" y="21490246"/>
                </a:lnTo>
                <a:lnTo>
                  <a:pt x="5684342" y="21043445"/>
                </a:lnTo>
                <a:lnTo>
                  <a:pt x="5035006" y="20759488"/>
                </a:lnTo>
                <a:lnTo>
                  <a:pt x="4086078" y="19829324"/>
                </a:lnTo>
                <a:lnTo>
                  <a:pt x="4529208" y="19411748"/>
                </a:lnTo>
                <a:lnTo>
                  <a:pt x="4917559" y="19196159"/>
                </a:lnTo>
                <a:lnTo>
                  <a:pt x="4940531" y="18651223"/>
                </a:lnTo>
                <a:lnTo>
                  <a:pt x="5250589" y="17753944"/>
                </a:lnTo>
                <a:lnTo>
                  <a:pt x="5592502" y="17313818"/>
                </a:lnTo>
                <a:lnTo>
                  <a:pt x="6121761" y="17730972"/>
                </a:lnTo>
                <a:lnTo>
                  <a:pt x="6327425" y="18145425"/>
                </a:lnTo>
                <a:lnTo>
                  <a:pt x="7114616" y="18460031"/>
                </a:lnTo>
                <a:lnTo>
                  <a:pt x="7280566" y="17861468"/>
                </a:lnTo>
                <a:lnTo>
                  <a:pt x="7985886" y="17245866"/>
                </a:lnTo>
                <a:lnTo>
                  <a:pt x="8230031" y="16588891"/>
                </a:lnTo>
                <a:lnTo>
                  <a:pt x="8474844" y="16275715"/>
                </a:lnTo>
                <a:lnTo>
                  <a:pt x="8886836" y="16550033"/>
                </a:lnTo>
                <a:lnTo>
                  <a:pt x="9176372" y="15737026"/>
                </a:lnTo>
                <a:lnTo>
                  <a:pt x="9006738" y="15244281"/>
                </a:lnTo>
                <a:lnTo>
                  <a:pt x="9215526" y="14947276"/>
                </a:lnTo>
                <a:lnTo>
                  <a:pt x="8602210" y="14673237"/>
                </a:lnTo>
                <a:lnTo>
                  <a:pt x="9058930" y="14320906"/>
                </a:lnTo>
                <a:lnTo>
                  <a:pt x="8576109" y="13586483"/>
                </a:lnTo>
                <a:lnTo>
                  <a:pt x="8932671" y="12540291"/>
                </a:lnTo>
                <a:lnTo>
                  <a:pt x="8605334" y="12163568"/>
                </a:lnTo>
                <a:lnTo>
                  <a:pt x="8308329" y="11553381"/>
                </a:lnTo>
                <a:lnTo>
                  <a:pt x="7202268" y="10656108"/>
                </a:lnTo>
                <a:lnTo>
                  <a:pt x="6816602" y="9885451"/>
                </a:lnTo>
                <a:lnTo>
                  <a:pt x="7622973" y="9630927"/>
                </a:lnTo>
                <a:lnTo>
                  <a:pt x="7841680" y="8975338"/>
                </a:lnTo>
                <a:lnTo>
                  <a:pt x="7919978" y="8365146"/>
                </a:lnTo>
                <a:lnTo>
                  <a:pt x="8167915" y="7823333"/>
                </a:lnTo>
                <a:lnTo>
                  <a:pt x="7949745" y="6903088"/>
                </a:lnTo>
                <a:lnTo>
                  <a:pt x="8725905" y="6332050"/>
                </a:lnTo>
                <a:lnTo>
                  <a:pt x="8951407" y="6788775"/>
                </a:lnTo>
                <a:lnTo>
                  <a:pt x="9538627" y="6240704"/>
                </a:lnTo>
                <a:lnTo>
                  <a:pt x="9971963" y="6762405"/>
                </a:lnTo>
                <a:lnTo>
                  <a:pt x="10250084" y="5933775"/>
                </a:lnTo>
                <a:lnTo>
                  <a:pt x="10197476" y="5352544"/>
                </a:lnTo>
                <a:lnTo>
                  <a:pt x="10248714" y="4904944"/>
                </a:lnTo>
                <a:lnTo>
                  <a:pt x="9587695" y="4654409"/>
                </a:lnTo>
                <a:lnTo>
                  <a:pt x="9891500" y="3861530"/>
                </a:lnTo>
                <a:lnTo>
                  <a:pt x="10654606" y="3616717"/>
                </a:lnTo>
                <a:lnTo>
                  <a:pt x="11261675" y="3681967"/>
                </a:lnTo>
                <a:lnTo>
                  <a:pt x="11848890" y="3352066"/>
                </a:lnTo>
                <a:lnTo>
                  <a:pt x="11669869" y="2790947"/>
                </a:lnTo>
                <a:lnTo>
                  <a:pt x="12022195" y="2024169"/>
                </a:lnTo>
                <a:lnTo>
                  <a:pt x="12596361" y="1645742"/>
                </a:lnTo>
                <a:lnTo>
                  <a:pt x="12240907" y="1208318"/>
                </a:lnTo>
                <a:lnTo>
                  <a:pt x="12877195" y="483813"/>
                </a:lnTo>
                <a:lnTo>
                  <a:pt x="13573045" y="0"/>
                </a:lnTo>
                <a:lnTo>
                  <a:pt x="14459823" y="536010"/>
                </a:lnTo>
                <a:lnTo>
                  <a:pt x="14597114" y="1126896"/>
                </a:lnTo>
                <a:lnTo>
                  <a:pt x="15132131" y="1857654"/>
                </a:lnTo>
                <a:lnTo>
                  <a:pt x="15681961" y="2447159"/>
                </a:lnTo>
                <a:lnTo>
                  <a:pt x="16401578" y="2457916"/>
                </a:lnTo>
                <a:lnTo>
                  <a:pt x="17220559" y="1962048"/>
                </a:lnTo>
                <a:lnTo>
                  <a:pt x="16838997" y="1469303"/>
                </a:lnTo>
                <a:lnTo>
                  <a:pt x="16799854" y="1035555"/>
                </a:lnTo>
                <a:lnTo>
                  <a:pt x="17524353" y="598131"/>
                </a:lnTo>
                <a:lnTo>
                  <a:pt x="18330280" y="914442"/>
                </a:lnTo>
                <a:lnTo>
                  <a:pt x="18979621" y="419110"/>
                </a:lnTo>
                <a:lnTo>
                  <a:pt x="19390945" y="676429"/>
                </a:lnTo>
                <a:lnTo>
                  <a:pt x="19883689" y="1143073"/>
                </a:lnTo>
                <a:lnTo>
                  <a:pt x="20154051" y="1739176"/>
                </a:lnTo>
                <a:lnTo>
                  <a:pt x="20503801" y="3306664"/>
                </a:lnTo>
                <a:lnTo>
                  <a:pt x="21119714" y="4006673"/>
                </a:lnTo>
                <a:close/>
              </a:path>
            </a:pathLst>
          </a:custGeom>
          <a:solidFill>
            <a:srgbClr val="C4B798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等线" panose="02010600030101010101" pitchFamily="2" charset="-122"/>
            </a:endParaRPr>
          </a:p>
        </p:txBody>
      </p:sp>
      <p:sp>
        <p:nvSpPr>
          <p:cNvPr id="17" name="任意多边形 204">
            <a:extLst>
              <a:ext uri="{FF2B5EF4-FFF2-40B4-BE49-F238E27FC236}">
                <a16:creationId xmlns:a16="http://schemas.microsoft.com/office/drawing/2014/main" id="{472106E6-5C38-E27C-CD16-8223377A7F5D}"/>
              </a:ext>
            </a:extLst>
          </p:cNvPr>
          <p:cNvSpPr>
            <a:spLocks/>
          </p:cNvSpPr>
          <p:nvPr/>
        </p:nvSpPr>
        <p:spPr bwMode="auto">
          <a:xfrm>
            <a:off x="7637662" y="3612692"/>
            <a:ext cx="862046" cy="803459"/>
          </a:xfrm>
          <a:custGeom>
            <a:avLst/>
            <a:gdLst/>
            <a:ahLst/>
            <a:cxnLst/>
            <a:rect l="0" t="0" r="r" b="b"/>
            <a:pathLst>
              <a:path w="20027872" h="18358953">
                <a:moveTo>
                  <a:pt x="4769719" y="3090560"/>
                </a:moveTo>
                <a:cubicBezTo>
                  <a:pt x="4770081" y="3268033"/>
                  <a:pt x="4600063" y="4052598"/>
                  <a:pt x="4600425" y="4230071"/>
                </a:cubicBezTo>
                <a:lnTo>
                  <a:pt x="4850971" y="4587104"/>
                </a:lnTo>
                <a:lnTo>
                  <a:pt x="4683940" y="5213467"/>
                </a:lnTo>
                <a:lnTo>
                  <a:pt x="4934486" y="5486985"/>
                </a:lnTo>
                <a:lnTo>
                  <a:pt x="4934486" y="6136321"/>
                </a:lnTo>
                <a:lnTo>
                  <a:pt x="4493938" y="6470382"/>
                </a:lnTo>
                <a:lnTo>
                  <a:pt x="3928117" y="6535112"/>
                </a:lnTo>
                <a:lnTo>
                  <a:pt x="3366483" y="7142690"/>
                </a:lnTo>
                <a:lnTo>
                  <a:pt x="3825816" y="7434993"/>
                </a:lnTo>
                <a:lnTo>
                  <a:pt x="4285150" y="7716884"/>
                </a:lnTo>
                <a:lnTo>
                  <a:pt x="4159877" y="8324462"/>
                </a:lnTo>
                <a:lnTo>
                  <a:pt x="3988660" y="9015556"/>
                </a:lnTo>
                <a:lnTo>
                  <a:pt x="3297567" y="9099071"/>
                </a:lnTo>
                <a:lnTo>
                  <a:pt x="2777690" y="9539619"/>
                </a:lnTo>
                <a:lnTo>
                  <a:pt x="3195266" y="10170170"/>
                </a:lnTo>
                <a:lnTo>
                  <a:pt x="3422839" y="10610718"/>
                </a:lnTo>
                <a:lnTo>
                  <a:pt x="2838233" y="10884235"/>
                </a:lnTo>
                <a:lnTo>
                  <a:pt x="2898776" y="11700602"/>
                </a:lnTo>
                <a:lnTo>
                  <a:pt x="2374713" y="11556543"/>
                </a:lnTo>
                <a:lnTo>
                  <a:pt x="1915380" y="12015877"/>
                </a:lnTo>
                <a:lnTo>
                  <a:pt x="1938352" y="12688185"/>
                </a:lnTo>
                <a:lnTo>
                  <a:pt x="2374713" y="12901160"/>
                </a:lnTo>
                <a:lnTo>
                  <a:pt x="2142953" y="13508738"/>
                </a:lnTo>
                <a:lnTo>
                  <a:pt x="1595918" y="13926314"/>
                </a:lnTo>
                <a:lnTo>
                  <a:pt x="988339" y="14074559"/>
                </a:lnTo>
                <a:lnTo>
                  <a:pt x="529006" y="14700923"/>
                </a:lnTo>
                <a:lnTo>
                  <a:pt x="0" y="15032874"/>
                </a:lnTo>
                <a:lnTo>
                  <a:pt x="130216" y="15529849"/>
                </a:lnTo>
                <a:lnTo>
                  <a:pt x="361976" y="16596761"/>
                </a:lnTo>
                <a:lnTo>
                  <a:pt x="981046" y="17311808"/>
                </a:lnTo>
                <a:lnTo>
                  <a:pt x="1515280" y="17594493"/>
                </a:lnTo>
                <a:lnTo>
                  <a:pt x="1975923" y="17208526"/>
                </a:lnTo>
                <a:lnTo>
                  <a:pt x="2420657" y="17519614"/>
                </a:lnTo>
                <a:lnTo>
                  <a:pt x="3218238" y="17519614"/>
                </a:lnTo>
                <a:lnTo>
                  <a:pt x="3552299" y="17770160"/>
                </a:lnTo>
                <a:lnTo>
                  <a:pt x="4331094" y="17793132"/>
                </a:lnTo>
                <a:lnTo>
                  <a:pt x="4581639" y="18210708"/>
                </a:lnTo>
                <a:lnTo>
                  <a:pt x="5022187" y="18358953"/>
                </a:lnTo>
                <a:lnTo>
                  <a:pt x="5045998" y="17644624"/>
                </a:lnTo>
                <a:lnTo>
                  <a:pt x="5141235" y="17269069"/>
                </a:lnTo>
                <a:lnTo>
                  <a:pt x="5193404" y="16559190"/>
                </a:lnTo>
                <a:lnTo>
                  <a:pt x="5963826" y="17014337"/>
                </a:lnTo>
                <a:lnTo>
                  <a:pt x="6458692" y="16577976"/>
                </a:lnTo>
                <a:lnTo>
                  <a:pt x="7016139" y="16220943"/>
                </a:lnTo>
                <a:lnTo>
                  <a:pt x="7298030" y="15803367"/>
                </a:lnTo>
                <a:lnTo>
                  <a:pt x="7632091" y="15135245"/>
                </a:lnTo>
                <a:lnTo>
                  <a:pt x="7594520" y="14402394"/>
                </a:lnTo>
                <a:lnTo>
                  <a:pt x="8156154" y="13794816"/>
                </a:lnTo>
                <a:lnTo>
                  <a:pt x="8012096" y="14751054"/>
                </a:lnTo>
                <a:lnTo>
                  <a:pt x="8281427" y="15465119"/>
                </a:lnTo>
                <a:lnTo>
                  <a:pt x="7719793" y="16030940"/>
                </a:lnTo>
                <a:lnTo>
                  <a:pt x="8406700" y="16304458"/>
                </a:lnTo>
                <a:lnTo>
                  <a:pt x="9306581" y="16012155"/>
                </a:lnTo>
                <a:lnTo>
                  <a:pt x="10020646" y="15886882"/>
                </a:lnTo>
                <a:lnTo>
                  <a:pt x="10438222" y="16555003"/>
                </a:lnTo>
                <a:lnTo>
                  <a:pt x="10502952" y="17037309"/>
                </a:lnTo>
                <a:lnTo>
                  <a:pt x="10920528" y="17371370"/>
                </a:lnTo>
                <a:lnTo>
                  <a:pt x="11528106" y="17329612"/>
                </a:lnTo>
                <a:lnTo>
                  <a:pt x="12167068" y="16846156"/>
                </a:lnTo>
                <a:lnTo>
                  <a:pt x="12417033" y="16784676"/>
                </a:lnTo>
                <a:lnTo>
                  <a:pt x="12737015" y="16331080"/>
                </a:lnTo>
                <a:lnTo>
                  <a:pt x="14303467" y="15329413"/>
                </a:lnTo>
                <a:lnTo>
                  <a:pt x="15229959" y="15293393"/>
                </a:lnTo>
                <a:lnTo>
                  <a:pt x="15680431" y="15423882"/>
                </a:lnTo>
                <a:lnTo>
                  <a:pt x="16395823" y="15168942"/>
                </a:lnTo>
                <a:lnTo>
                  <a:pt x="16571446" y="14754703"/>
                </a:lnTo>
                <a:lnTo>
                  <a:pt x="17409727" y="13390787"/>
                </a:lnTo>
                <a:lnTo>
                  <a:pt x="16936830" y="13106830"/>
                </a:lnTo>
                <a:lnTo>
                  <a:pt x="16721790" y="12499761"/>
                </a:lnTo>
                <a:lnTo>
                  <a:pt x="17246888" y="12056095"/>
                </a:lnTo>
                <a:lnTo>
                  <a:pt x="17804873" y="11954824"/>
                </a:lnTo>
                <a:lnTo>
                  <a:pt x="18323719" y="11572726"/>
                </a:lnTo>
                <a:lnTo>
                  <a:pt x="18056481" y="11129054"/>
                </a:lnTo>
                <a:lnTo>
                  <a:pt x="18522035" y="10849048"/>
                </a:lnTo>
                <a:lnTo>
                  <a:pt x="18565403" y="10244829"/>
                </a:lnTo>
                <a:lnTo>
                  <a:pt x="18852489" y="9699887"/>
                </a:lnTo>
                <a:lnTo>
                  <a:pt x="19400555" y="9145016"/>
                </a:lnTo>
                <a:lnTo>
                  <a:pt x="19289908" y="8629298"/>
                </a:lnTo>
                <a:lnTo>
                  <a:pt x="19459547" y="8032160"/>
                </a:lnTo>
                <a:lnTo>
                  <a:pt x="20027872" y="7005027"/>
                </a:lnTo>
                <a:lnTo>
                  <a:pt x="19632315" y="6436483"/>
                </a:lnTo>
                <a:lnTo>
                  <a:pt x="18969931" y="6374367"/>
                </a:lnTo>
                <a:lnTo>
                  <a:pt x="18297623" y="5839349"/>
                </a:lnTo>
                <a:lnTo>
                  <a:pt x="17583037" y="6116511"/>
                </a:lnTo>
                <a:lnTo>
                  <a:pt x="16933701" y="5920771"/>
                </a:lnTo>
                <a:lnTo>
                  <a:pt x="16587623" y="5385753"/>
                </a:lnTo>
                <a:lnTo>
                  <a:pt x="16212325" y="5297536"/>
                </a:lnTo>
                <a:lnTo>
                  <a:pt x="15187686" y="5222362"/>
                </a:lnTo>
                <a:lnTo>
                  <a:pt x="14297209" y="5212443"/>
                </a:lnTo>
                <a:lnTo>
                  <a:pt x="14247593" y="4533877"/>
                </a:lnTo>
                <a:lnTo>
                  <a:pt x="13454719" y="3848526"/>
                </a:lnTo>
                <a:lnTo>
                  <a:pt x="12785535" y="3169960"/>
                </a:lnTo>
                <a:lnTo>
                  <a:pt x="12093926" y="3241463"/>
                </a:lnTo>
                <a:lnTo>
                  <a:pt x="11956636" y="2745589"/>
                </a:lnTo>
                <a:lnTo>
                  <a:pt x="11173687" y="2774814"/>
                </a:lnTo>
                <a:lnTo>
                  <a:pt x="10684066" y="3163165"/>
                </a:lnTo>
                <a:lnTo>
                  <a:pt x="9656440" y="3095755"/>
                </a:lnTo>
                <a:lnTo>
                  <a:pt x="10223675" y="2298245"/>
                </a:lnTo>
                <a:lnTo>
                  <a:pt x="9427667" y="1652033"/>
                </a:lnTo>
                <a:lnTo>
                  <a:pt x="9313348" y="1067948"/>
                </a:lnTo>
                <a:lnTo>
                  <a:pt x="9015801" y="533472"/>
                </a:lnTo>
                <a:lnTo>
                  <a:pt x="8262614" y="676473"/>
                </a:lnTo>
                <a:lnTo>
                  <a:pt x="7991705" y="1211491"/>
                </a:lnTo>
                <a:lnTo>
                  <a:pt x="7525061" y="1273606"/>
                </a:lnTo>
                <a:lnTo>
                  <a:pt x="6939742" y="1211491"/>
                </a:lnTo>
                <a:lnTo>
                  <a:pt x="6751488" y="601298"/>
                </a:lnTo>
                <a:lnTo>
                  <a:pt x="6089099" y="119700"/>
                </a:lnTo>
                <a:lnTo>
                  <a:pt x="5309076" y="0"/>
                </a:lnTo>
                <a:lnTo>
                  <a:pt x="4757043" y="258914"/>
                </a:lnTo>
                <a:lnTo>
                  <a:pt x="4715286" y="866492"/>
                </a:lnTo>
                <a:lnTo>
                  <a:pt x="4506498" y="1409341"/>
                </a:lnTo>
                <a:lnTo>
                  <a:pt x="5239349" y="1766374"/>
                </a:lnTo>
                <a:lnTo>
                  <a:pt x="5114076" y="2142192"/>
                </a:lnTo>
                <a:lnTo>
                  <a:pt x="5341650" y="2582740"/>
                </a:lnTo>
                <a:lnTo>
                  <a:pt x="4769719" y="3090560"/>
                </a:lnTo>
                <a:close/>
              </a:path>
            </a:pathLst>
          </a:custGeom>
          <a:solidFill>
            <a:srgbClr val="C4B798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等线" panose="02010600030101010101" pitchFamily="2" charset="-122"/>
            </a:endParaRPr>
          </a:p>
        </p:txBody>
      </p:sp>
      <p:sp>
        <p:nvSpPr>
          <p:cNvPr id="18" name="任意多边形 201">
            <a:extLst>
              <a:ext uri="{FF2B5EF4-FFF2-40B4-BE49-F238E27FC236}">
                <a16:creationId xmlns:a16="http://schemas.microsoft.com/office/drawing/2014/main" id="{B12FF1CF-C86F-9EE9-73E9-B1263AD72EDD}"/>
              </a:ext>
            </a:extLst>
          </p:cNvPr>
          <p:cNvSpPr>
            <a:spLocks/>
          </p:cNvSpPr>
          <p:nvPr/>
        </p:nvSpPr>
        <p:spPr bwMode="auto">
          <a:xfrm>
            <a:off x="5875104" y="2742399"/>
            <a:ext cx="864293" cy="1153618"/>
          </a:xfrm>
          <a:custGeom>
            <a:avLst/>
            <a:gdLst/>
            <a:ahLst/>
            <a:cxnLst/>
            <a:rect l="0" t="0" r="r" b="b"/>
            <a:pathLst>
              <a:path w="2307" h="3031">
                <a:moveTo>
                  <a:pt x="576" y="156"/>
                </a:moveTo>
                <a:lnTo>
                  <a:pt x="674" y="184"/>
                </a:lnTo>
                <a:lnTo>
                  <a:pt x="692" y="234"/>
                </a:lnTo>
                <a:lnTo>
                  <a:pt x="663" y="311"/>
                </a:lnTo>
                <a:lnTo>
                  <a:pt x="728" y="312"/>
                </a:lnTo>
                <a:lnTo>
                  <a:pt x="618" y="429"/>
                </a:lnTo>
                <a:lnTo>
                  <a:pt x="627" y="559"/>
                </a:lnTo>
                <a:lnTo>
                  <a:pt x="571" y="608"/>
                </a:lnTo>
                <a:lnTo>
                  <a:pt x="610" y="743"/>
                </a:lnTo>
                <a:lnTo>
                  <a:pt x="511" y="861"/>
                </a:lnTo>
                <a:lnTo>
                  <a:pt x="412" y="975"/>
                </a:lnTo>
                <a:lnTo>
                  <a:pt x="381" y="1131"/>
                </a:lnTo>
                <a:lnTo>
                  <a:pt x="309" y="1151"/>
                </a:lnTo>
                <a:lnTo>
                  <a:pt x="335" y="1244"/>
                </a:lnTo>
                <a:lnTo>
                  <a:pt x="240" y="1268"/>
                </a:lnTo>
                <a:lnTo>
                  <a:pt x="181" y="1350"/>
                </a:lnTo>
                <a:lnTo>
                  <a:pt x="246" y="1372"/>
                </a:lnTo>
                <a:lnTo>
                  <a:pt x="161" y="1485"/>
                </a:lnTo>
                <a:lnTo>
                  <a:pt x="63" y="1518"/>
                </a:lnTo>
                <a:lnTo>
                  <a:pt x="84" y="1646"/>
                </a:lnTo>
                <a:lnTo>
                  <a:pt x="122" y="1771"/>
                </a:lnTo>
                <a:lnTo>
                  <a:pt x="108" y="1877"/>
                </a:lnTo>
                <a:lnTo>
                  <a:pt x="0" y="1933"/>
                </a:lnTo>
                <a:lnTo>
                  <a:pt x="33" y="2090"/>
                </a:lnTo>
                <a:lnTo>
                  <a:pt x="67" y="2162"/>
                </a:lnTo>
                <a:lnTo>
                  <a:pt x="74" y="2225"/>
                </a:lnTo>
                <a:lnTo>
                  <a:pt x="130" y="2286"/>
                </a:lnTo>
                <a:lnTo>
                  <a:pt x="159" y="2363"/>
                </a:lnTo>
                <a:lnTo>
                  <a:pt x="269" y="2339"/>
                </a:lnTo>
                <a:lnTo>
                  <a:pt x="311" y="2449"/>
                </a:lnTo>
                <a:lnTo>
                  <a:pt x="388" y="2421"/>
                </a:lnTo>
                <a:lnTo>
                  <a:pt x="444" y="2375"/>
                </a:lnTo>
                <a:lnTo>
                  <a:pt x="557" y="2426"/>
                </a:lnTo>
                <a:lnTo>
                  <a:pt x="591" y="2491"/>
                </a:lnTo>
                <a:lnTo>
                  <a:pt x="628" y="2559"/>
                </a:lnTo>
                <a:lnTo>
                  <a:pt x="671" y="2643"/>
                </a:lnTo>
                <a:lnTo>
                  <a:pt x="669" y="2711"/>
                </a:lnTo>
                <a:lnTo>
                  <a:pt x="782" y="2783"/>
                </a:lnTo>
                <a:lnTo>
                  <a:pt x="823" y="2901"/>
                </a:lnTo>
                <a:lnTo>
                  <a:pt x="883" y="2897"/>
                </a:lnTo>
                <a:lnTo>
                  <a:pt x="955" y="2829"/>
                </a:lnTo>
                <a:lnTo>
                  <a:pt x="982" y="2875"/>
                </a:lnTo>
                <a:lnTo>
                  <a:pt x="944" y="2940"/>
                </a:lnTo>
                <a:lnTo>
                  <a:pt x="994" y="2958"/>
                </a:lnTo>
                <a:lnTo>
                  <a:pt x="1046" y="3031"/>
                </a:lnTo>
                <a:lnTo>
                  <a:pt x="1202" y="3001"/>
                </a:lnTo>
                <a:lnTo>
                  <a:pt x="1233" y="2940"/>
                </a:lnTo>
                <a:lnTo>
                  <a:pt x="1292" y="2892"/>
                </a:lnTo>
                <a:lnTo>
                  <a:pt x="1378" y="2907"/>
                </a:lnTo>
                <a:lnTo>
                  <a:pt x="1430" y="2819"/>
                </a:lnTo>
                <a:lnTo>
                  <a:pt x="1364" y="2740"/>
                </a:lnTo>
                <a:lnTo>
                  <a:pt x="1318" y="2706"/>
                </a:lnTo>
                <a:lnTo>
                  <a:pt x="1291" y="2612"/>
                </a:lnTo>
                <a:lnTo>
                  <a:pt x="1207" y="2552"/>
                </a:lnTo>
                <a:lnTo>
                  <a:pt x="1120" y="2540"/>
                </a:lnTo>
                <a:lnTo>
                  <a:pt x="1043" y="2506"/>
                </a:lnTo>
                <a:lnTo>
                  <a:pt x="944" y="2483"/>
                </a:lnTo>
                <a:lnTo>
                  <a:pt x="924" y="2402"/>
                </a:lnTo>
                <a:lnTo>
                  <a:pt x="963" y="2349"/>
                </a:lnTo>
                <a:lnTo>
                  <a:pt x="997" y="2267"/>
                </a:lnTo>
                <a:lnTo>
                  <a:pt x="1048" y="2241"/>
                </a:lnTo>
                <a:lnTo>
                  <a:pt x="1096" y="2180"/>
                </a:lnTo>
                <a:lnTo>
                  <a:pt x="1071" y="2120"/>
                </a:lnTo>
                <a:lnTo>
                  <a:pt x="990" y="2100"/>
                </a:lnTo>
                <a:lnTo>
                  <a:pt x="987" y="2018"/>
                </a:lnTo>
                <a:lnTo>
                  <a:pt x="1062" y="2035"/>
                </a:lnTo>
                <a:lnTo>
                  <a:pt x="1098" y="1950"/>
                </a:lnTo>
                <a:lnTo>
                  <a:pt x="1114" y="1843"/>
                </a:lnTo>
                <a:lnTo>
                  <a:pt x="1057" y="1822"/>
                </a:lnTo>
                <a:lnTo>
                  <a:pt x="1112" y="1774"/>
                </a:lnTo>
                <a:lnTo>
                  <a:pt x="1178" y="1779"/>
                </a:lnTo>
                <a:lnTo>
                  <a:pt x="1287" y="1760"/>
                </a:lnTo>
                <a:lnTo>
                  <a:pt x="1367" y="1863"/>
                </a:lnTo>
                <a:lnTo>
                  <a:pt x="1504" y="1770"/>
                </a:lnTo>
                <a:lnTo>
                  <a:pt x="1574" y="1779"/>
                </a:lnTo>
                <a:lnTo>
                  <a:pt x="1688" y="1828"/>
                </a:lnTo>
                <a:lnTo>
                  <a:pt x="1784" y="1867"/>
                </a:lnTo>
                <a:lnTo>
                  <a:pt x="1809" y="1963"/>
                </a:lnTo>
                <a:lnTo>
                  <a:pt x="1977" y="1960"/>
                </a:lnTo>
                <a:lnTo>
                  <a:pt x="1991" y="1854"/>
                </a:lnTo>
                <a:lnTo>
                  <a:pt x="1938" y="1853"/>
                </a:lnTo>
                <a:lnTo>
                  <a:pt x="1949" y="1760"/>
                </a:lnTo>
                <a:lnTo>
                  <a:pt x="2052" y="1757"/>
                </a:lnTo>
                <a:lnTo>
                  <a:pt x="2001" y="1653"/>
                </a:lnTo>
                <a:lnTo>
                  <a:pt x="2066" y="1588"/>
                </a:lnTo>
                <a:lnTo>
                  <a:pt x="2034" y="1534"/>
                </a:lnTo>
                <a:lnTo>
                  <a:pt x="2028" y="1410"/>
                </a:lnTo>
                <a:lnTo>
                  <a:pt x="2076" y="1376"/>
                </a:lnTo>
                <a:lnTo>
                  <a:pt x="2134" y="1328"/>
                </a:lnTo>
                <a:lnTo>
                  <a:pt x="2192" y="1393"/>
                </a:lnTo>
                <a:lnTo>
                  <a:pt x="2298" y="1306"/>
                </a:lnTo>
                <a:lnTo>
                  <a:pt x="2307" y="1205"/>
                </a:lnTo>
                <a:lnTo>
                  <a:pt x="2274" y="1095"/>
                </a:lnTo>
                <a:lnTo>
                  <a:pt x="2223" y="1118"/>
                </a:lnTo>
                <a:lnTo>
                  <a:pt x="2150" y="1156"/>
                </a:lnTo>
                <a:lnTo>
                  <a:pt x="2069" y="1111"/>
                </a:lnTo>
                <a:lnTo>
                  <a:pt x="2074" y="1052"/>
                </a:lnTo>
                <a:lnTo>
                  <a:pt x="2127" y="1028"/>
                </a:lnTo>
                <a:lnTo>
                  <a:pt x="2225" y="1011"/>
                </a:lnTo>
                <a:lnTo>
                  <a:pt x="2282" y="975"/>
                </a:lnTo>
                <a:lnTo>
                  <a:pt x="2262" y="924"/>
                </a:lnTo>
                <a:lnTo>
                  <a:pt x="2166" y="900"/>
                </a:lnTo>
                <a:lnTo>
                  <a:pt x="2064" y="902"/>
                </a:lnTo>
                <a:lnTo>
                  <a:pt x="1966" y="876"/>
                </a:lnTo>
                <a:lnTo>
                  <a:pt x="1865" y="792"/>
                </a:lnTo>
                <a:lnTo>
                  <a:pt x="1769" y="706"/>
                </a:lnTo>
                <a:lnTo>
                  <a:pt x="1668" y="738"/>
                </a:lnTo>
                <a:lnTo>
                  <a:pt x="1546" y="726"/>
                </a:lnTo>
                <a:lnTo>
                  <a:pt x="1495" y="634"/>
                </a:lnTo>
                <a:lnTo>
                  <a:pt x="1487" y="519"/>
                </a:lnTo>
                <a:lnTo>
                  <a:pt x="1536" y="374"/>
                </a:lnTo>
                <a:lnTo>
                  <a:pt x="1606" y="255"/>
                </a:lnTo>
                <a:lnTo>
                  <a:pt x="1658" y="166"/>
                </a:lnTo>
                <a:lnTo>
                  <a:pt x="1540" y="106"/>
                </a:lnTo>
                <a:lnTo>
                  <a:pt x="1443" y="94"/>
                </a:lnTo>
                <a:lnTo>
                  <a:pt x="1318" y="89"/>
                </a:lnTo>
                <a:lnTo>
                  <a:pt x="1233" y="145"/>
                </a:lnTo>
                <a:lnTo>
                  <a:pt x="1154" y="133"/>
                </a:lnTo>
                <a:lnTo>
                  <a:pt x="1079" y="63"/>
                </a:lnTo>
                <a:lnTo>
                  <a:pt x="987" y="152"/>
                </a:lnTo>
                <a:lnTo>
                  <a:pt x="949" y="98"/>
                </a:lnTo>
                <a:lnTo>
                  <a:pt x="929" y="24"/>
                </a:lnTo>
                <a:lnTo>
                  <a:pt x="837" y="0"/>
                </a:lnTo>
                <a:lnTo>
                  <a:pt x="840" y="118"/>
                </a:lnTo>
                <a:lnTo>
                  <a:pt x="770" y="69"/>
                </a:lnTo>
                <a:lnTo>
                  <a:pt x="695" y="122"/>
                </a:lnTo>
                <a:lnTo>
                  <a:pt x="606" y="77"/>
                </a:lnTo>
                <a:lnTo>
                  <a:pt x="576" y="156"/>
                </a:lnTo>
                <a:close/>
              </a:path>
            </a:pathLst>
          </a:custGeom>
          <a:solidFill>
            <a:srgbClr val="C4B798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等线" panose="02010600030101010101" pitchFamily="2" charset="-122"/>
            </a:endParaRPr>
          </a:p>
        </p:txBody>
      </p:sp>
      <p:sp>
        <p:nvSpPr>
          <p:cNvPr id="19" name="任意多边形 209">
            <a:extLst>
              <a:ext uri="{FF2B5EF4-FFF2-40B4-BE49-F238E27FC236}">
                <a16:creationId xmlns:a16="http://schemas.microsoft.com/office/drawing/2014/main" id="{09455AC0-F14F-A757-A65E-69AFFC6A2086}"/>
              </a:ext>
            </a:extLst>
          </p:cNvPr>
          <p:cNvSpPr>
            <a:spLocks/>
          </p:cNvSpPr>
          <p:nvPr/>
        </p:nvSpPr>
        <p:spPr bwMode="auto">
          <a:xfrm>
            <a:off x="7139512" y="3442716"/>
            <a:ext cx="709943" cy="862454"/>
          </a:xfrm>
          <a:custGeom>
            <a:avLst/>
            <a:gdLst/>
            <a:ahLst/>
            <a:cxnLst/>
            <a:rect l="0" t="0" r="r" b="b"/>
            <a:pathLst>
              <a:path w="16490278" h="19727068">
                <a:moveTo>
                  <a:pt x="16325511" y="7041425"/>
                </a:moveTo>
                <a:cubicBezTo>
                  <a:pt x="16325873" y="7218898"/>
                  <a:pt x="16155855" y="8003463"/>
                  <a:pt x="16156217" y="8180936"/>
                </a:cubicBezTo>
                <a:lnTo>
                  <a:pt x="16406763" y="8537969"/>
                </a:lnTo>
                <a:lnTo>
                  <a:pt x="16239732" y="9164332"/>
                </a:lnTo>
                <a:lnTo>
                  <a:pt x="16490278" y="9437850"/>
                </a:lnTo>
                <a:lnTo>
                  <a:pt x="16490278" y="10087186"/>
                </a:lnTo>
                <a:lnTo>
                  <a:pt x="16049730" y="10421247"/>
                </a:lnTo>
                <a:lnTo>
                  <a:pt x="15483909" y="10485977"/>
                </a:lnTo>
                <a:lnTo>
                  <a:pt x="14922275" y="11093555"/>
                </a:lnTo>
                <a:lnTo>
                  <a:pt x="15381608" y="11385858"/>
                </a:lnTo>
                <a:lnTo>
                  <a:pt x="15840942" y="11667749"/>
                </a:lnTo>
                <a:lnTo>
                  <a:pt x="15715669" y="12275327"/>
                </a:lnTo>
                <a:lnTo>
                  <a:pt x="15544452" y="12966421"/>
                </a:lnTo>
                <a:lnTo>
                  <a:pt x="14853359" y="13049936"/>
                </a:lnTo>
                <a:lnTo>
                  <a:pt x="14333482" y="13490484"/>
                </a:lnTo>
                <a:lnTo>
                  <a:pt x="14751058" y="14121035"/>
                </a:lnTo>
                <a:lnTo>
                  <a:pt x="14978631" y="14561583"/>
                </a:lnTo>
                <a:lnTo>
                  <a:pt x="14394025" y="14835100"/>
                </a:lnTo>
                <a:lnTo>
                  <a:pt x="14454568" y="15651467"/>
                </a:lnTo>
                <a:lnTo>
                  <a:pt x="13930505" y="15507408"/>
                </a:lnTo>
                <a:lnTo>
                  <a:pt x="13471172" y="15966742"/>
                </a:lnTo>
                <a:lnTo>
                  <a:pt x="13494144" y="16639050"/>
                </a:lnTo>
                <a:lnTo>
                  <a:pt x="13930505" y="16852025"/>
                </a:lnTo>
                <a:lnTo>
                  <a:pt x="13698745" y="17459603"/>
                </a:lnTo>
                <a:lnTo>
                  <a:pt x="13151710" y="17877179"/>
                </a:lnTo>
                <a:lnTo>
                  <a:pt x="12544131" y="18025424"/>
                </a:lnTo>
                <a:lnTo>
                  <a:pt x="12084798" y="18651788"/>
                </a:lnTo>
                <a:lnTo>
                  <a:pt x="11555792" y="18983739"/>
                </a:lnTo>
                <a:lnTo>
                  <a:pt x="11287217" y="18386638"/>
                </a:lnTo>
                <a:lnTo>
                  <a:pt x="10804912" y="17927305"/>
                </a:lnTo>
                <a:lnTo>
                  <a:pt x="10406121" y="17676759"/>
                </a:lnTo>
                <a:lnTo>
                  <a:pt x="9738000" y="18177851"/>
                </a:lnTo>
                <a:lnTo>
                  <a:pt x="8940419" y="17866762"/>
                </a:lnTo>
                <a:lnTo>
                  <a:pt x="8230540" y="18284338"/>
                </a:lnTo>
                <a:lnTo>
                  <a:pt x="8253513" y="18724886"/>
                </a:lnTo>
                <a:lnTo>
                  <a:pt x="8648116" y="19225977"/>
                </a:lnTo>
                <a:lnTo>
                  <a:pt x="7789992" y="19727068"/>
                </a:lnTo>
                <a:lnTo>
                  <a:pt x="7117684" y="19704096"/>
                </a:lnTo>
                <a:lnTo>
                  <a:pt x="6533078" y="19096523"/>
                </a:lnTo>
                <a:lnTo>
                  <a:pt x="6004330" y="18369338"/>
                </a:lnTo>
                <a:lnTo>
                  <a:pt x="5894154" y="17797851"/>
                </a:lnTo>
                <a:lnTo>
                  <a:pt x="4980891" y="17264033"/>
                </a:lnTo>
                <a:lnTo>
                  <a:pt x="4777117" y="16473593"/>
                </a:lnTo>
                <a:lnTo>
                  <a:pt x="4235299" y="15709939"/>
                </a:lnTo>
                <a:lnTo>
                  <a:pt x="3530637" y="15634775"/>
                </a:lnTo>
                <a:lnTo>
                  <a:pt x="3416324" y="15102881"/>
                </a:lnTo>
                <a:lnTo>
                  <a:pt x="2950349" y="14536167"/>
                </a:lnTo>
                <a:lnTo>
                  <a:pt x="3856872" y="13967047"/>
                </a:lnTo>
                <a:lnTo>
                  <a:pt x="3958137" y="13301534"/>
                </a:lnTo>
                <a:lnTo>
                  <a:pt x="4539099" y="12590083"/>
                </a:lnTo>
                <a:lnTo>
                  <a:pt x="5044897" y="12723701"/>
                </a:lnTo>
                <a:lnTo>
                  <a:pt x="5446942" y="12168435"/>
                </a:lnTo>
                <a:lnTo>
                  <a:pt x="5100218" y="11581620"/>
                </a:lnTo>
                <a:lnTo>
                  <a:pt x="4672723" y="11258514"/>
                </a:lnTo>
                <a:lnTo>
                  <a:pt x="4036435" y="10671299"/>
                </a:lnTo>
                <a:lnTo>
                  <a:pt x="3305677" y="10380547"/>
                </a:lnTo>
                <a:lnTo>
                  <a:pt x="3416324" y="9900850"/>
                </a:lnTo>
                <a:lnTo>
                  <a:pt x="2900601" y="8824019"/>
                </a:lnTo>
                <a:lnTo>
                  <a:pt x="2313387" y="8448711"/>
                </a:lnTo>
                <a:lnTo>
                  <a:pt x="1546609" y="8034264"/>
                </a:lnTo>
                <a:lnTo>
                  <a:pt x="1683351" y="7463226"/>
                </a:lnTo>
                <a:lnTo>
                  <a:pt x="1288753" y="7329065"/>
                </a:lnTo>
                <a:lnTo>
                  <a:pt x="991748" y="6193779"/>
                </a:lnTo>
                <a:lnTo>
                  <a:pt x="1092246" y="5558308"/>
                </a:lnTo>
                <a:lnTo>
                  <a:pt x="519876" y="4892652"/>
                </a:lnTo>
                <a:lnTo>
                  <a:pt x="538662" y="3973985"/>
                </a:lnTo>
                <a:lnTo>
                  <a:pt x="0" y="3687748"/>
                </a:lnTo>
                <a:lnTo>
                  <a:pt x="60543" y="3117741"/>
                </a:lnTo>
                <a:lnTo>
                  <a:pt x="227573" y="2491377"/>
                </a:lnTo>
                <a:lnTo>
                  <a:pt x="853937" y="1925556"/>
                </a:lnTo>
                <a:lnTo>
                  <a:pt x="626364" y="1401493"/>
                </a:lnTo>
                <a:lnTo>
                  <a:pt x="436361" y="1211491"/>
                </a:lnTo>
                <a:lnTo>
                  <a:pt x="269331" y="668642"/>
                </a:lnTo>
                <a:lnTo>
                  <a:pt x="812180" y="84036"/>
                </a:lnTo>
                <a:lnTo>
                  <a:pt x="1338391" y="0"/>
                </a:lnTo>
                <a:lnTo>
                  <a:pt x="1739220" y="334581"/>
                </a:lnTo>
                <a:lnTo>
                  <a:pt x="2198553" y="608099"/>
                </a:lnTo>
                <a:lnTo>
                  <a:pt x="2824917" y="631071"/>
                </a:lnTo>
                <a:lnTo>
                  <a:pt x="3265465" y="988104"/>
                </a:lnTo>
                <a:lnTo>
                  <a:pt x="3092209" y="1743927"/>
                </a:lnTo>
                <a:lnTo>
                  <a:pt x="4010876" y="1516354"/>
                </a:lnTo>
                <a:lnTo>
                  <a:pt x="4660212" y="1201079"/>
                </a:lnTo>
                <a:lnTo>
                  <a:pt x="5184275" y="1493382"/>
                </a:lnTo>
                <a:lnTo>
                  <a:pt x="5040217" y="2328534"/>
                </a:lnTo>
                <a:lnTo>
                  <a:pt x="5624823" y="2769082"/>
                </a:lnTo>
                <a:lnTo>
                  <a:pt x="6566462" y="2332720"/>
                </a:lnTo>
                <a:lnTo>
                  <a:pt x="6923495" y="2708539"/>
                </a:lnTo>
                <a:lnTo>
                  <a:pt x="7531073" y="2959084"/>
                </a:lnTo>
                <a:lnTo>
                  <a:pt x="7823376" y="3501933"/>
                </a:lnTo>
                <a:lnTo>
                  <a:pt x="8393384" y="3441390"/>
                </a:lnTo>
                <a:lnTo>
                  <a:pt x="9222310" y="3639925"/>
                </a:lnTo>
                <a:lnTo>
                  <a:pt x="9598129" y="4099258"/>
                </a:lnTo>
                <a:lnTo>
                  <a:pt x="9161767" y="4307887"/>
                </a:lnTo>
                <a:lnTo>
                  <a:pt x="9593942" y="4892652"/>
                </a:lnTo>
                <a:lnTo>
                  <a:pt x="10145164" y="4706677"/>
                </a:lnTo>
                <a:lnTo>
                  <a:pt x="10729770" y="5166011"/>
                </a:lnTo>
                <a:lnTo>
                  <a:pt x="11546136" y="5166011"/>
                </a:lnTo>
                <a:lnTo>
                  <a:pt x="12658992" y="4813165"/>
                </a:lnTo>
                <a:lnTo>
                  <a:pt x="12867780" y="5583587"/>
                </a:lnTo>
                <a:lnTo>
                  <a:pt x="13452386" y="5982377"/>
                </a:lnTo>
                <a:lnTo>
                  <a:pt x="13855364" y="6047107"/>
                </a:lnTo>
                <a:lnTo>
                  <a:pt x="14272939" y="6464683"/>
                </a:lnTo>
                <a:lnTo>
                  <a:pt x="14857546" y="6422925"/>
                </a:lnTo>
                <a:lnTo>
                  <a:pt x="15548639" y="6673471"/>
                </a:lnTo>
                <a:lnTo>
                  <a:pt x="16325511" y="7041425"/>
                </a:lnTo>
                <a:close/>
              </a:path>
            </a:pathLst>
          </a:custGeom>
          <a:solidFill>
            <a:srgbClr val="304D6A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等线" panose="02010600030101010101" pitchFamily="2" charset="-122"/>
            </a:endParaRPr>
          </a:p>
        </p:txBody>
      </p:sp>
      <p:sp>
        <p:nvSpPr>
          <p:cNvPr id="20" name="任意多边形 226">
            <a:extLst>
              <a:ext uri="{FF2B5EF4-FFF2-40B4-BE49-F238E27FC236}">
                <a16:creationId xmlns:a16="http://schemas.microsoft.com/office/drawing/2014/main" id="{5DBF1D2D-60F3-D8A4-72CE-7F3FC3686649}"/>
              </a:ext>
            </a:extLst>
          </p:cNvPr>
          <p:cNvSpPr>
            <a:spLocks/>
          </p:cNvSpPr>
          <p:nvPr/>
        </p:nvSpPr>
        <p:spPr bwMode="auto">
          <a:xfrm>
            <a:off x="6221646" y="3240992"/>
            <a:ext cx="965072" cy="700696"/>
          </a:xfrm>
          <a:custGeom>
            <a:avLst/>
            <a:gdLst/>
            <a:ahLst/>
            <a:cxnLst/>
            <a:rect l="0" t="0" r="r" b="b"/>
            <a:pathLst>
              <a:path w="2576" h="1841">
                <a:moveTo>
                  <a:pt x="1371" y="0"/>
                </a:moveTo>
                <a:lnTo>
                  <a:pt x="1265" y="83"/>
                </a:lnTo>
                <a:lnTo>
                  <a:pt x="1210" y="19"/>
                </a:lnTo>
                <a:lnTo>
                  <a:pt x="1144" y="71"/>
                </a:lnTo>
                <a:lnTo>
                  <a:pt x="1101" y="99"/>
                </a:lnTo>
                <a:lnTo>
                  <a:pt x="1109" y="225"/>
                </a:lnTo>
                <a:lnTo>
                  <a:pt x="1140" y="279"/>
                </a:lnTo>
                <a:lnTo>
                  <a:pt x="1077" y="344"/>
                </a:lnTo>
                <a:lnTo>
                  <a:pt x="1124" y="446"/>
                </a:lnTo>
                <a:lnTo>
                  <a:pt x="1022" y="450"/>
                </a:lnTo>
                <a:lnTo>
                  <a:pt x="1012" y="543"/>
                </a:lnTo>
                <a:lnTo>
                  <a:pt x="1066" y="542"/>
                </a:lnTo>
                <a:lnTo>
                  <a:pt x="1049" y="651"/>
                </a:lnTo>
                <a:lnTo>
                  <a:pt x="883" y="653"/>
                </a:lnTo>
                <a:lnTo>
                  <a:pt x="857" y="556"/>
                </a:lnTo>
                <a:lnTo>
                  <a:pt x="651" y="470"/>
                </a:lnTo>
                <a:lnTo>
                  <a:pt x="579" y="460"/>
                </a:lnTo>
                <a:lnTo>
                  <a:pt x="443" y="552"/>
                </a:lnTo>
                <a:lnTo>
                  <a:pt x="363" y="450"/>
                </a:lnTo>
                <a:lnTo>
                  <a:pt x="259" y="470"/>
                </a:lnTo>
                <a:lnTo>
                  <a:pt x="187" y="465"/>
                </a:lnTo>
                <a:lnTo>
                  <a:pt x="133" y="511"/>
                </a:lnTo>
                <a:lnTo>
                  <a:pt x="190" y="532"/>
                </a:lnTo>
                <a:lnTo>
                  <a:pt x="172" y="644"/>
                </a:lnTo>
                <a:lnTo>
                  <a:pt x="136" y="722"/>
                </a:lnTo>
                <a:lnTo>
                  <a:pt x="63" y="710"/>
                </a:lnTo>
                <a:lnTo>
                  <a:pt x="64" y="788"/>
                </a:lnTo>
                <a:lnTo>
                  <a:pt x="147" y="810"/>
                </a:lnTo>
                <a:lnTo>
                  <a:pt x="171" y="870"/>
                </a:lnTo>
                <a:lnTo>
                  <a:pt x="126" y="928"/>
                </a:lnTo>
                <a:lnTo>
                  <a:pt x="72" y="956"/>
                </a:lnTo>
                <a:lnTo>
                  <a:pt x="39" y="1037"/>
                </a:lnTo>
                <a:lnTo>
                  <a:pt x="0" y="1091"/>
                </a:lnTo>
                <a:lnTo>
                  <a:pt x="20" y="1173"/>
                </a:lnTo>
                <a:lnTo>
                  <a:pt x="118" y="1196"/>
                </a:lnTo>
                <a:lnTo>
                  <a:pt x="194" y="1230"/>
                </a:lnTo>
                <a:lnTo>
                  <a:pt x="282" y="1243"/>
                </a:lnTo>
                <a:lnTo>
                  <a:pt x="364" y="1301"/>
                </a:lnTo>
                <a:lnTo>
                  <a:pt x="393" y="1393"/>
                </a:lnTo>
                <a:lnTo>
                  <a:pt x="441" y="1434"/>
                </a:lnTo>
                <a:lnTo>
                  <a:pt x="506" y="1508"/>
                </a:lnTo>
                <a:lnTo>
                  <a:pt x="588" y="1503"/>
                </a:lnTo>
                <a:lnTo>
                  <a:pt x="641" y="1566"/>
                </a:lnTo>
                <a:lnTo>
                  <a:pt x="719" y="1587"/>
                </a:lnTo>
                <a:lnTo>
                  <a:pt x="760" y="1614"/>
                </a:lnTo>
                <a:lnTo>
                  <a:pt x="863" y="1666"/>
                </a:lnTo>
                <a:lnTo>
                  <a:pt x="895" y="1740"/>
                </a:lnTo>
                <a:lnTo>
                  <a:pt x="903" y="1841"/>
                </a:lnTo>
                <a:lnTo>
                  <a:pt x="993" y="1819"/>
                </a:lnTo>
                <a:lnTo>
                  <a:pt x="986" y="1764"/>
                </a:lnTo>
                <a:lnTo>
                  <a:pt x="980" y="1689"/>
                </a:lnTo>
                <a:lnTo>
                  <a:pt x="901" y="1583"/>
                </a:lnTo>
                <a:lnTo>
                  <a:pt x="976" y="1572"/>
                </a:lnTo>
                <a:lnTo>
                  <a:pt x="1044" y="1660"/>
                </a:lnTo>
                <a:lnTo>
                  <a:pt x="1076" y="1614"/>
                </a:lnTo>
                <a:lnTo>
                  <a:pt x="1104" y="1561"/>
                </a:lnTo>
                <a:lnTo>
                  <a:pt x="1225" y="1584"/>
                </a:lnTo>
                <a:lnTo>
                  <a:pt x="1255" y="1646"/>
                </a:lnTo>
                <a:lnTo>
                  <a:pt x="1309" y="1718"/>
                </a:lnTo>
                <a:lnTo>
                  <a:pt x="1386" y="1738"/>
                </a:lnTo>
                <a:lnTo>
                  <a:pt x="1412" y="1700"/>
                </a:lnTo>
                <a:lnTo>
                  <a:pt x="1465" y="1659"/>
                </a:lnTo>
                <a:lnTo>
                  <a:pt x="1572" y="1656"/>
                </a:lnTo>
                <a:lnTo>
                  <a:pt x="1633" y="1703"/>
                </a:lnTo>
                <a:lnTo>
                  <a:pt x="1699" y="1723"/>
                </a:lnTo>
                <a:lnTo>
                  <a:pt x="1800" y="1748"/>
                </a:lnTo>
                <a:lnTo>
                  <a:pt x="1783" y="1673"/>
                </a:lnTo>
                <a:lnTo>
                  <a:pt x="1868" y="1676"/>
                </a:lnTo>
                <a:lnTo>
                  <a:pt x="1928" y="1601"/>
                </a:lnTo>
                <a:lnTo>
                  <a:pt x="2034" y="1614"/>
                </a:lnTo>
                <a:lnTo>
                  <a:pt x="2122" y="1588"/>
                </a:lnTo>
                <a:lnTo>
                  <a:pt x="2176" y="1584"/>
                </a:lnTo>
                <a:lnTo>
                  <a:pt x="2218" y="1542"/>
                </a:lnTo>
                <a:lnTo>
                  <a:pt x="2304" y="1483"/>
                </a:lnTo>
                <a:lnTo>
                  <a:pt x="2328" y="1410"/>
                </a:lnTo>
                <a:lnTo>
                  <a:pt x="2432" y="1380"/>
                </a:lnTo>
                <a:lnTo>
                  <a:pt x="2427" y="1312"/>
                </a:lnTo>
                <a:lnTo>
                  <a:pt x="2484" y="1266"/>
                </a:lnTo>
                <a:lnTo>
                  <a:pt x="2484" y="1185"/>
                </a:lnTo>
                <a:lnTo>
                  <a:pt x="2576" y="1173"/>
                </a:lnTo>
                <a:lnTo>
                  <a:pt x="2510" y="1089"/>
                </a:lnTo>
                <a:lnTo>
                  <a:pt x="2512" y="984"/>
                </a:lnTo>
                <a:lnTo>
                  <a:pt x="2451" y="951"/>
                </a:lnTo>
                <a:lnTo>
                  <a:pt x="2334" y="969"/>
                </a:lnTo>
                <a:lnTo>
                  <a:pt x="2311" y="1034"/>
                </a:lnTo>
                <a:lnTo>
                  <a:pt x="2248" y="1109"/>
                </a:lnTo>
                <a:lnTo>
                  <a:pt x="2199" y="1072"/>
                </a:lnTo>
                <a:lnTo>
                  <a:pt x="2154" y="1153"/>
                </a:lnTo>
                <a:lnTo>
                  <a:pt x="2098" y="1091"/>
                </a:lnTo>
                <a:lnTo>
                  <a:pt x="2031" y="1044"/>
                </a:lnTo>
                <a:lnTo>
                  <a:pt x="1978" y="956"/>
                </a:lnTo>
                <a:lnTo>
                  <a:pt x="1907" y="870"/>
                </a:lnTo>
                <a:lnTo>
                  <a:pt x="1958" y="789"/>
                </a:lnTo>
                <a:lnTo>
                  <a:pt x="1943" y="741"/>
                </a:lnTo>
                <a:lnTo>
                  <a:pt x="1940" y="672"/>
                </a:lnTo>
                <a:lnTo>
                  <a:pt x="1998" y="618"/>
                </a:lnTo>
                <a:lnTo>
                  <a:pt x="2033" y="556"/>
                </a:lnTo>
                <a:lnTo>
                  <a:pt x="1991" y="458"/>
                </a:lnTo>
                <a:lnTo>
                  <a:pt x="2034" y="403"/>
                </a:lnTo>
                <a:lnTo>
                  <a:pt x="2024" y="304"/>
                </a:lnTo>
                <a:lnTo>
                  <a:pt x="1960" y="268"/>
                </a:lnTo>
                <a:lnTo>
                  <a:pt x="1939" y="148"/>
                </a:lnTo>
                <a:lnTo>
                  <a:pt x="1901" y="89"/>
                </a:lnTo>
                <a:lnTo>
                  <a:pt x="1833" y="187"/>
                </a:lnTo>
                <a:lnTo>
                  <a:pt x="1773" y="270"/>
                </a:lnTo>
                <a:lnTo>
                  <a:pt x="1752" y="208"/>
                </a:lnTo>
                <a:lnTo>
                  <a:pt x="1683" y="140"/>
                </a:lnTo>
                <a:lnTo>
                  <a:pt x="1623" y="154"/>
                </a:lnTo>
                <a:lnTo>
                  <a:pt x="1573" y="213"/>
                </a:lnTo>
                <a:lnTo>
                  <a:pt x="1379" y="103"/>
                </a:lnTo>
                <a:lnTo>
                  <a:pt x="1371" y="0"/>
                </a:lnTo>
                <a:close/>
              </a:path>
            </a:pathLst>
          </a:custGeom>
          <a:solidFill>
            <a:srgbClr val="C4B798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等线" panose="02010600030101010101" pitchFamily="2" charset="-122"/>
            </a:endParaRPr>
          </a:p>
        </p:txBody>
      </p:sp>
      <p:sp>
        <p:nvSpPr>
          <p:cNvPr id="22" name="圆角矩形 195">
            <a:extLst>
              <a:ext uri="{FF2B5EF4-FFF2-40B4-BE49-F238E27FC236}">
                <a16:creationId xmlns:a16="http://schemas.microsoft.com/office/drawing/2014/main" id="{5E5549C6-CAF0-5DDE-7466-74903ABDCBB7}"/>
              </a:ext>
            </a:extLst>
          </p:cNvPr>
          <p:cNvSpPr/>
          <p:nvPr/>
        </p:nvSpPr>
        <p:spPr>
          <a:xfrm>
            <a:off x="4690576" y="1585206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23" name="圆角矩形 45">
            <a:extLst>
              <a:ext uri="{FF2B5EF4-FFF2-40B4-BE49-F238E27FC236}">
                <a16:creationId xmlns:a16="http://schemas.microsoft.com/office/drawing/2014/main" id="{01AD4CA7-0D91-B4E3-9247-C8FE34AA7FA4}"/>
              </a:ext>
            </a:extLst>
          </p:cNvPr>
          <p:cNvSpPr/>
          <p:nvPr/>
        </p:nvSpPr>
        <p:spPr>
          <a:xfrm>
            <a:off x="4763054" y="1457109"/>
            <a:ext cx="1440000" cy="4680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Mačvanski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圆角矩形 195">
            <a:extLst>
              <a:ext uri="{FF2B5EF4-FFF2-40B4-BE49-F238E27FC236}">
                <a16:creationId xmlns:a16="http://schemas.microsoft.com/office/drawing/2014/main" id="{8301AC0B-2812-FBDB-E64E-35D010279B22}"/>
              </a:ext>
            </a:extLst>
          </p:cNvPr>
          <p:cNvSpPr/>
          <p:nvPr/>
        </p:nvSpPr>
        <p:spPr>
          <a:xfrm>
            <a:off x="6645890" y="1812964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25" name="圆角矩形 45">
            <a:extLst>
              <a:ext uri="{FF2B5EF4-FFF2-40B4-BE49-F238E27FC236}">
                <a16:creationId xmlns:a16="http://schemas.microsoft.com/office/drawing/2014/main" id="{39D46193-8109-AB46-51E9-1B02734CD08B}"/>
              </a:ext>
            </a:extLst>
          </p:cNvPr>
          <p:cNvSpPr/>
          <p:nvPr/>
        </p:nvSpPr>
        <p:spPr>
          <a:xfrm>
            <a:off x="6718368" y="1684867"/>
            <a:ext cx="1440000" cy="4680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Kolubarski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圆角矩形 195">
            <a:extLst>
              <a:ext uri="{FF2B5EF4-FFF2-40B4-BE49-F238E27FC236}">
                <a16:creationId xmlns:a16="http://schemas.microsoft.com/office/drawing/2014/main" id="{B2EC495B-753A-DCFD-74EA-2B6920E3D704}"/>
              </a:ext>
            </a:extLst>
          </p:cNvPr>
          <p:cNvSpPr/>
          <p:nvPr/>
        </p:nvSpPr>
        <p:spPr>
          <a:xfrm>
            <a:off x="8712073" y="2646105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27" name="圆角矩形 45">
            <a:extLst>
              <a:ext uri="{FF2B5EF4-FFF2-40B4-BE49-F238E27FC236}">
                <a16:creationId xmlns:a16="http://schemas.microsoft.com/office/drawing/2014/main" id="{B1FE75FF-0C46-910A-700A-449C4FFEA7F8}"/>
              </a:ext>
            </a:extLst>
          </p:cNvPr>
          <p:cNvSpPr/>
          <p:nvPr/>
        </p:nvSpPr>
        <p:spPr>
          <a:xfrm>
            <a:off x="8784551" y="2518008"/>
            <a:ext cx="1440000" cy="4680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Šumadijski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圆角矩形 195">
            <a:extLst>
              <a:ext uri="{FF2B5EF4-FFF2-40B4-BE49-F238E27FC236}">
                <a16:creationId xmlns:a16="http://schemas.microsoft.com/office/drawing/2014/main" id="{DC42FF84-B8AC-DF58-B42B-028A67546B2C}"/>
              </a:ext>
            </a:extLst>
          </p:cNvPr>
          <p:cNvSpPr/>
          <p:nvPr/>
        </p:nvSpPr>
        <p:spPr>
          <a:xfrm>
            <a:off x="9002747" y="4182155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29" name="圆角矩形 45">
            <a:extLst>
              <a:ext uri="{FF2B5EF4-FFF2-40B4-BE49-F238E27FC236}">
                <a16:creationId xmlns:a16="http://schemas.microsoft.com/office/drawing/2014/main" id="{C4872E83-27AB-AD09-DF93-2ADDF3CD3218}"/>
              </a:ext>
            </a:extLst>
          </p:cNvPr>
          <p:cNvSpPr/>
          <p:nvPr/>
        </p:nvSpPr>
        <p:spPr>
          <a:xfrm>
            <a:off x="9075225" y="4054058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Pomoravski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圆角矩形 195">
            <a:extLst>
              <a:ext uri="{FF2B5EF4-FFF2-40B4-BE49-F238E27FC236}">
                <a16:creationId xmlns:a16="http://schemas.microsoft.com/office/drawing/2014/main" id="{D392DC6C-51AA-FA01-A452-0F7A9DD831EC}"/>
              </a:ext>
            </a:extLst>
          </p:cNvPr>
          <p:cNvSpPr/>
          <p:nvPr/>
        </p:nvSpPr>
        <p:spPr>
          <a:xfrm>
            <a:off x="7838012" y="5667779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31" name="圆角矩形 45">
            <a:extLst>
              <a:ext uri="{FF2B5EF4-FFF2-40B4-BE49-F238E27FC236}">
                <a16:creationId xmlns:a16="http://schemas.microsoft.com/office/drawing/2014/main" id="{BDAB70FC-8CA8-8BF5-1625-744783644A87}"/>
              </a:ext>
            </a:extLst>
          </p:cNvPr>
          <p:cNvSpPr/>
          <p:nvPr/>
        </p:nvSpPr>
        <p:spPr>
          <a:xfrm>
            <a:off x="7910490" y="5539682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Rasinski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圆角矩形 195">
            <a:extLst>
              <a:ext uri="{FF2B5EF4-FFF2-40B4-BE49-F238E27FC236}">
                <a16:creationId xmlns:a16="http://schemas.microsoft.com/office/drawing/2014/main" id="{C23CF2D3-19E1-3996-5D01-64D4EFB8FD57}"/>
              </a:ext>
            </a:extLst>
          </p:cNvPr>
          <p:cNvSpPr/>
          <p:nvPr/>
        </p:nvSpPr>
        <p:spPr>
          <a:xfrm>
            <a:off x="3660681" y="2880105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35" name="圆角矩形 45">
            <a:extLst>
              <a:ext uri="{FF2B5EF4-FFF2-40B4-BE49-F238E27FC236}">
                <a16:creationId xmlns:a16="http://schemas.microsoft.com/office/drawing/2014/main" id="{AB8C425F-B16C-21E5-221D-44E3236E7D47}"/>
              </a:ext>
            </a:extLst>
          </p:cNvPr>
          <p:cNvSpPr/>
          <p:nvPr/>
        </p:nvSpPr>
        <p:spPr>
          <a:xfrm>
            <a:off x="3733159" y="2752008"/>
            <a:ext cx="1440000" cy="4680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Zlatiborski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圆角矩形 195">
            <a:extLst>
              <a:ext uri="{FF2B5EF4-FFF2-40B4-BE49-F238E27FC236}">
                <a16:creationId xmlns:a16="http://schemas.microsoft.com/office/drawing/2014/main" id="{8E25E76A-25E9-D29B-78E1-6D8D9D4F343F}"/>
              </a:ext>
            </a:extLst>
          </p:cNvPr>
          <p:cNvSpPr/>
          <p:nvPr/>
        </p:nvSpPr>
        <p:spPr>
          <a:xfrm>
            <a:off x="4763420" y="5609747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37" name="圆角矩形 45">
            <a:extLst>
              <a:ext uri="{FF2B5EF4-FFF2-40B4-BE49-F238E27FC236}">
                <a16:creationId xmlns:a16="http://schemas.microsoft.com/office/drawing/2014/main" id="{DFC3C289-F3EF-1023-B956-0D37B579F4ED}"/>
              </a:ext>
            </a:extLst>
          </p:cNvPr>
          <p:cNvSpPr/>
          <p:nvPr/>
        </p:nvSpPr>
        <p:spPr>
          <a:xfrm>
            <a:off x="4835898" y="5481650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Raški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圆角矩形 195">
            <a:extLst>
              <a:ext uri="{FF2B5EF4-FFF2-40B4-BE49-F238E27FC236}">
                <a16:creationId xmlns:a16="http://schemas.microsoft.com/office/drawing/2014/main" id="{5F439EEB-EBFB-814E-7E13-C3F1CAC0836B}"/>
              </a:ext>
            </a:extLst>
          </p:cNvPr>
          <p:cNvSpPr/>
          <p:nvPr/>
        </p:nvSpPr>
        <p:spPr>
          <a:xfrm>
            <a:off x="3763553" y="4141738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39" name="圆角矩形 45">
            <a:extLst>
              <a:ext uri="{FF2B5EF4-FFF2-40B4-BE49-F238E27FC236}">
                <a16:creationId xmlns:a16="http://schemas.microsoft.com/office/drawing/2014/main" id="{891BE506-8B3D-F9B6-6C2C-D8D57733A7B8}"/>
              </a:ext>
            </a:extLst>
          </p:cNvPr>
          <p:cNvSpPr/>
          <p:nvPr/>
        </p:nvSpPr>
        <p:spPr>
          <a:xfrm>
            <a:off x="3836031" y="4013641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Moravički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任意多边形 211">
            <a:extLst>
              <a:ext uri="{FF2B5EF4-FFF2-40B4-BE49-F238E27FC236}">
                <a16:creationId xmlns:a16="http://schemas.microsoft.com/office/drawing/2014/main" id="{EE649490-3FAE-54EB-E064-642EF184C641}"/>
              </a:ext>
            </a:extLst>
          </p:cNvPr>
          <p:cNvSpPr>
            <a:spLocks/>
          </p:cNvSpPr>
          <p:nvPr/>
        </p:nvSpPr>
        <p:spPr bwMode="auto">
          <a:xfrm>
            <a:off x="6771476" y="4195794"/>
            <a:ext cx="917868" cy="1413953"/>
          </a:xfrm>
          <a:custGeom>
            <a:avLst/>
            <a:gdLst/>
            <a:ahLst/>
            <a:cxnLst/>
            <a:rect l="0" t="0" r="r" b="b"/>
            <a:pathLst>
              <a:path w="21294060" h="32354150">
                <a:moveTo>
                  <a:pt x="21119714" y="4006673"/>
                </a:moveTo>
                <a:lnTo>
                  <a:pt x="20542423" y="4067189"/>
                </a:lnTo>
                <a:lnTo>
                  <a:pt x="20417151" y="5111128"/>
                </a:lnTo>
                <a:lnTo>
                  <a:pt x="20477694" y="5718707"/>
                </a:lnTo>
                <a:lnTo>
                  <a:pt x="19684300" y="6201012"/>
                </a:lnTo>
                <a:lnTo>
                  <a:pt x="19623757" y="6743861"/>
                </a:lnTo>
                <a:lnTo>
                  <a:pt x="20375393" y="6743861"/>
                </a:lnTo>
                <a:lnTo>
                  <a:pt x="20625939" y="7077922"/>
                </a:lnTo>
                <a:lnTo>
                  <a:pt x="20857699" y="7393197"/>
                </a:lnTo>
                <a:lnTo>
                  <a:pt x="21294060" y="7666714"/>
                </a:lnTo>
                <a:lnTo>
                  <a:pt x="20769997" y="7814959"/>
                </a:lnTo>
                <a:lnTo>
                  <a:pt x="20227148" y="8608353"/>
                </a:lnTo>
                <a:lnTo>
                  <a:pt x="20083090" y="9257689"/>
                </a:lnTo>
                <a:lnTo>
                  <a:pt x="20477694" y="9451879"/>
                </a:lnTo>
                <a:lnTo>
                  <a:pt x="20500666" y="10337161"/>
                </a:lnTo>
                <a:lnTo>
                  <a:pt x="20853512" y="10800682"/>
                </a:lnTo>
                <a:lnTo>
                  <a:pt x="20133950" y="11349602"/>
                </a:lnTo>
                <a:lnTo>
                  <a:pt x="19615383" y="11381101"/>
                </a:lnTo>
                <a:lnTo>
                  <a:pt x="18966047" y="11316371"/>
                </a:lnTo>
                <a:lnTo>
                  <a:pt x="18525499" y="10401891"/>
                </a:lnTo>
                <a:lnTo>
                  <a:pt x="17811434" y="10986497"/>
                </a:lnTo>
                <a:lnTo>
                  <a:pt x="17120340" y="10652437"/>
                </a:lnTo>
                <a:lnTo>
                  <a:pt x="16892767" y="11176500"/>
                </a:lnTo>
                <a:lnTo>
                  <a:pt x="17393858" y="11370689"/>
                </a:lnTo>
                <a:lnTo>
                  <a:pt x="17393858" y="12312328"/>
                </a:lnTo>
                <a:lnTo>
                  <a:pt x="17287371" y="13068151"/>
                </a:lnTo>
                <a:lnTo>
                  <a:pt x="16953310" y="13888704"/>
                </a:lnTo>
                <a:lnTo>
                  <a:pt x="17041012" y="14510881"/>
                </a:lnTo>
                <a:lnTo>
                  <a:pt x="17481560" y="14970215"/>
                </a:lnTo>
                <a:lnTo>
                  <a:pt x="18047380" y="14533854"/>
                </a:lnTo>
                <a:lnTo>
                  <a:pt x="18525499" y="14700884"/>
                </a:lnTo>
                <a:lnTo>
                  <a:pt x="18572172" y="15302084"/>
                </a:lnTo>
                <a:lnTo>
                  <a:pt x="18381441" y="16003743"/>
                </a:lnTo>
                <a:lnTo>
                  <a:pt x="18613930" y="16460884"/>
                </a:lnTo>
                <a:lnTo>
                  <a:pt x="18251981" y="16782538"/>
                </a:lnTo>
                <a:lnTo>
                  <a:pt x="17834406" y="17218899"/>
                </a:lnTo>
                <a:lnTo>
                  <a:pt x="17792648" y="17811879"/>
                </a:lnTo>
                <a:lnTo>
                  <a:pt x="17959678" y="18252427"/>
                </a:lnTo>
                <a:lnTo>
                  <a:pt x="17719649" y="18842798"/>
                </a:lnTo>
                <a:lnTo>
                  <a:pt x="16911558" y="18989465"/>
                </a:lnTo>
                <a:lnTo>
                  <a:pt x="16990886" y="19471770"/>
                </a:lnTo>
                <a:lnTo>
                  <a:pt x="16155735" y="19532313"/>
                </a:lnTo>
                <a:lnTo>
                  <a:pt x="15225237" y="19500913"/>
                </a:lnTo>
                <a:lnTo>
                  <a:pt x="14963550" y="19972861"/>
                </a:lnTo>
                <a:lnTo>
                  <a:pt x="14397730" y="20455167"/>
                </a:lnTo>
                <a:lnTo>
                  <a:pt x="13702449" y="20496924"/>
                </a:lnTo>
                <a:lnTo>
                  <a:pt x="12387760" y="20835117"/>
                </a:lnTo>
                <a:lnTo>
                  <a:pt x="12775409" y="21394767"/>
                </a:lnTo>
                <a:lnTo>
                  <a:pt x="12691894" y="21895858"/>
                </a:lnTo>
                <a:lnTo>
                  <a:pt x="13318258" y="22085861"/>
                </a:lnTo>
                <a:lnTo>
                  <a:pt x="13758806" y="22025318"/>
                </a:lnTo>
                <a:lnTo>
                  <a:pt x="13823536" y="22962770"/>
                </a:lnTo>
                <a:lnTo>
                  <a:pt x="14408142" y="23217502"/>
                </a:lnTo>
                <a:lnTo>
                  <a:pt x="14700445" y="24280228"/>
                </a:lnTo>
                <a:lnTo>
                  <a:pt x="13762992" y="24827263"/>
                </a:lnTo>
                <a:lnTo>
                  <a:pt x="14074081" y="25601872"/>
                </a:lnTo>
                <a:lnTo>
                  <a:pt x="13907051" y="26084177"/>
                </a:lnTo>
                <a:lnTo>
                  <a:pt x="13283454" y="26587362"/>
                </a:lnTo>
                <a:lnTo>
                  <a:pt x="13002983" y="27063387"/>
                </a:lnTo>
                <a:lnTo>
                  <a:pt x="12097495" y="26781551"/>
                </a:lnTo>
                <a:lnTo>
                  <a:pt x="11704311" y="27531094"/>
                </a:lnTo>
                <a:lnTo>
                  <a:pt x="11240791" y="28282731"/>
                </a:lnTo>
                <a:lnTo>
                  <a:pt x="10697942" y="28073943"/>
                </a:lnTo>
                <a:lnTo>
                  <a:pt x="10071578" y="28370432"/>
                </a:lnTo>
                <a:lnTo>
                  <a:pt x="9839818" y="29335044"/>
                </a:lnTo>
                <a:lnTo>
                  <a:pt x="10261581" y="29733834"/>
                </a:lnTo>
                <a:lnTo>
                  <a:pt x="10679157" y="30276683"/>
                </a:lnTo>
                <a:lnTo>
                  <a:pt x="10979395" y="30633809"/>
                </a:lnTo>
                <a:lnTo>
                  <a:pt x="10276180" y="31199536"/>
                </a:lnTo>
                <a:lnTo>
                  <a:pt x="9501571" y="31473054"/>
                </a:lnTo>
                <a:lnTo>
                  <a:pt x="8829263" y="32354150"/>
                </a:lnTo>
                <a:lnTo>
                  <a:pt x="8263442" y="32145362"/>
                </a:lnTo>
                <a:lnTo>
                  <a:pt x="8008710" y="31727787"/>
                </a:lnTo>
                <a:lnTo>
                  <a:pt x="7196531" y="32136989"/>
                </a:lnTo>
                <a:lnTo>
                  <a:pt x="6967428" y="31249722"/>
                </a:lnTo>
                <a:lnTo>
                  <a:pt x="6983556" y="30439527"/>
                </a:lnTo>
                <a:lnTo>
                  <a:pt x="6877069" y="29270314"/>
                </a:lnTo>
                <a:lnTo>
                  <a:pt x="5870700" y="29604375"/>
                </a:lnTo>
                <a:lnTo>
                  <a:pt x="5428623" y="29224425"/>
                </a:lnTo>
                <a:lnTo>
                  <a:pt x="4632571" y="28913281"/>
                </a:lnTo>
                <a:lnTo>
                  <a:pt x="4104321" y="28556248"/>
                </a:lnTo>
                <a:lnTo>
                  <a:pt x="3329713" y="28115700"/>
                </a:lnTo>
                <a:lnTo>
                  <a:pt x="2555104" y="27739882"/>
                </a:lnTo>
                <a:lnTo>
                  <a:pt x="2008069" y="28115700"/>
                </a:lnTo>
                <a:lnTo>
                  <a:pt x="1298190" y="28009213"/>
                </a:lnTo>
                <a:lnTo>
                  <a:pt x="1168731" y="27257576"/>
                </a:lnTo>
                <a:lnTo>
                  <a:pt x="0" y="27703900"/>
                </a:lnTo>
                <a:lnTo>
                  <a:pt x="527768" y="26998657"/>
                </a:lnTo>
                <a:lnTo>
                  <a:pt x="652076" y="26320415"/>
                </a:lnTo>
                <a:lnTo>
                  <a:pt x="1017877" y="25615435"/>
                </a:lnTo>
                <a:lnTo>
                  <a:pt x="1517417" y="24150253"/>
                </a:lnTo>
                <a:lnTo>
                  <a:pt x="2287324" y="23732677"/>
                </a:lnTo>
                <a:lnTo>
                  <a:pt x="3054107" y="23765026"/>
                </a:lnTo>
                <a:lnTo>
                  <a:pt x="2985733" y="22985200"/>
                </a:lnTo>
                <a:lnTo>
                  <a:pt x="3449248" y="22424081"/>
                </a:lnTo>
                <a:lnTo>
                  <a:pt x="4088660" y="22195445"/>
                </a:lnTo>
                <a:lnTo>
                  <a:pt x="4839271" y="22146377"/>
                </a:lnTo>
                <a:lnTo>
                  <a:pt x="5302786" y="21741854"/>
                </a:lnTo>
                <a:lnTo>
                  <a:pt x="5928607" y="21490246"/>
                </a:lnTo>
                <a:lnTo>
                  <a:pt x="5684342" y="21043445"/>
                </a:lnTo>
                <a:lnTo>
                  <a:pt x="5035006" y="20759488"/>
                </a:lnTo>
                <a:lnTo>
                  <a:pt x="4086078" y="19829324"/>
                </a:lnTo>
                <a:lnTo>
                  <a:pt x="4529208" y="19411748"/>
                </a:lnTo>
                <a:lnTo>
                  <a:pt x="4917559" y="19196159"/>
                </a:lnTo>
                <a:lnTo>
                  <a:pt x="4940531" y="18651223"/>
                </a:lnTo>
                <a:lnTo>
                  <a:pt x="5250589" y="17753944"/>
                </a:lnTo>
                <a:lnTo>
                  <a:pt x="5592502" y="17313818"/>
                </a:lnTo>
                <a:lnTo>
                  <a:pt x="6121761" y="17730972"/>
                </a:lnTo>
                <a:lnTo>
                  <a:pt x="6327425" y="18145425"/>
                </a:lnTo>
                <a:lnTo>
                  <a:pt x="7114616" y="18460031"/>
                </a:lnTo>
                <a:lnTo>
                  <a:pt x="7280566" y="17861468"/>
                </a:lnTo>
                <a:lnTo>
                  <a:pt x="7985886" y="17245866"/>
                </a:lnTo>
                <a:lnTo>
                  <a:pt x="8230031" y="16588891"/>
                </a:lnTo>
                <a:lnTo>
                  <a:pt x="8474844" y="16275715"/>
                </a:lnTo>
                <a:lnTo>
                  <a:pt x="8886836" y="16550033"/>
                </a:lnTo>
                <a:lnTo>
                  <a:pt x="9176372" y="15737026"/>
                </a:lnTo>
                <a:lnTo>
                  <a:pt x="9006738" y="15244281"/>
                </a:lnTo>
                <a:lnTo>
                  <a:pt x="9215526" y="14947276"/>
                </a:lnTo>
                <a:lnTo>
                  <a:pt x="8602210" y="14673237"/>
                </a:lnTo>
                <a:lnTo>
                  <a:pt x="9058930" y="14320906"/>
                </a:lnTo>
                <a:lnTo>
                  <a:pt x="8576109" y="13586483"/>
                </a:lnTo>
                <a:lnTo>
                  <a:pt x="8932671" y="12540291"/>
                </a:lnTo>
                <a:lnTo>
                  <a:pt x="8605334" y="12163568"/>
                </a:lnTo>
                <a:lnTo>
                  <a:pt x="8308329" y="11553381"/>
                </a:lnTo>
                <a:lnTo>
                  <a:pt x="7202268" y="10656108"/>
                </a:lnTo>
                <a:lnTo>
                  <a:pt x="6816602" y="9885451"/>
                </a:lnTo>
                <a:lnTo>
                  <a:pt x="7622973" y="9630927"/>
                </a:lnTo>
                <a:lnTo>
                  <a:pt x="7841680" y="8975338"/>
                </a:lnTo>
                <a:lnTo>
                  <a:pt x="7919978" y="8365146"/>
                </a:lnTo>
                <a:lnTo>
                  <a:pt x="8167915" y="7823333"/>
                </a:lnTo>
                <a:lnTo>
                  <a:pt x="7949745" y="6903088"/>
                </a:lnTo>
                <a:lnTo>
                  <a:pt x="8725905" y="6332050"/>
                </a:lnTo>
                <a:lnTo>
                  <a:pt x="8951407" y="6788775"/>
                </a:lnTo>
                <a:lnTo>
                  <a:pt x="9538627" y="6240704"/>
                </a:lnTo>
                <a:lnTo>
                  <a:pt x="9971963" y="6762405"/>
                </a:lnTo>
                <a:lnTo>
                  <a:pt x="10250084" y="5933775"/>
                </a:lnTo>
                <a:lnTo>
                  <a:pt x="10197476" y="5352544"/>
                </a:lnTo>
                <a:lnTo>
                  <a:pt x="10248714" y="4904944"/>
                </a:lnTo>
                <a:lnTo>
                  <a:pt x="9587695" y="4654409"/>
                </a:lnTo>
                <a:lnTo>
                  <a:pt x="9891500" y="3861530"/>
                </a:lnTo>
                <a:lnTo>
                  <a:pt x="10654606" y="3616717"/>
                </a:lnTo>
                <a:lnTo>
                  <a:pt x="11261675" y="3681967"/>
                </a:lnTo>
                <a:lnTo>
                  <a:pt x="11848890" y="3352066"/>
                </a:lnTo>
                <a:lnTo>
                  <a:pt x="11669869" y="2790947"/>
                </a:lnTo>
                <a:lnTo>
                  <a:pt x="12022195" y="2024169"/>
                </a:lnTo>
                <a:lnTo>
                  <a:pt x="12596361" y="1645742"/>
                </a:lnTo>
                <a:lnTo>
                  <a:pt x="12240907" y="1208318"/>
                </a:lnTo>
                <a:lnTo>
                  <a:pt x="12877195" y="483813"/>
                </a:lnTo>
                <a:lnTo>
                  <a:pt x="13573045" y="0"/>
                </a:lnTo>
                <a:lnTo>
                  <a:pt x="14459823" y="536010"/>
                </a:lnTo>
                <a:lnTo>
                  <a:pt x="14597114" y="1126896"/>
                </a:lnTo>
                <a:lnTo>
                  <a:pt x="15132131" y="1857654"/>
                </a:lnTo>
                <a:lnTo>
                  <a:pt x="15681961" y="2447159"/>
                </a:lnTo>
                <a:lnTo>
                  <a:pt x="16401578" y="2457916"/>
                </a:lnTo>
                <a:lnTo>
                  <a:pt x="17220559" y="1962048"/>
                </a:lnTo>
                <a:lnTo>
                  <a:pt x="16838997" y="1469303"/>
                </a:lnTo>
                <a:lnTo>
                  <a:pt x="16799854" y="1035555"/>
                </a:lnTo>
                <a:lnTo>
                  <a:pt x="17524353" y="598131"/>
                </a:lnTo>
                <a:lnTo>
                  <a:pt x="18330280" y="914442"/>
                </a:lnTo>
                <a:lnTo>
                  <a:pt x="18979621" y="419110"/>
                </a:lnTo>
                <a:lnTo>
                  <a:pt x="19390945" y="676429"/>
                </a:lnTo>
                <a:lnTo>
                  <a:pt x="19883689" y="1143073"/>
                </a:lnTo>
                <a:lnTo>
                  <a:pt x="20154051" y="1739176"/>
                </a:lnTo>
                <a:lnTo>
                  <a:pt x="20503801" y="3306664"/>
                </a:lnTo>
                <a:lnTo>
                  <a:pt x="21119714" y="4006673"/>
                </a:lnTo>
                <a:close/>
              </a:path>
            </a:pathLst>
          </a:custGeom>
          <a:solidFill>
            <a:srgbClr val="436992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等线" panose="02010600030101010101" pitchFamily="2" charset="-122"/>
            </a:endParaRPr>
          </a:p>
        </p:txBody>
      </p:sp>
      <p:sp>
        <p:nvSpPr>
          <p:cNvPr id="78" name="任意多边形 201">
            <a:extLst>
              <a:ext uri="{FF2B5EF4-FFF2-40B4-BE49-F238E27FC236}">
                <a16:creationId xmlns:a16="http://schemas.microsoft.com/office/drawing/2014/main" id="{C699C3F9-7554-E3EA-62FF-F755E6CA9757}"/>
              </a:ext>
            </a:extLst>
          </p:cNvPr>
          <p:cNvSpPr>
            <a:spLocks/>
          </p:cNvSpPr>
          <p:nvPr/>
        </p:nvSpPr>
        <p:spPr bwMode="auto">
          <a:xfrm>
            <a:off x="5875736" y="2740417"/>
            <a:ext cx="864293" cy="1153618"/>
          </a:xfrm>
          <a:custGeom>
            <a:avLst/>
            <a:gdLst/>
            <a:ahLst/>
            <a:cxnLst/>
            <a:rect l="0" t="0" r="r" b="b"/>
            <a:pathLst>
              <a:path w="2307" h="3031">
                <a:moveTo>
                  <a:pt x="576" y="156"/>
                </a:moveTo>
                <a:lnTo>
                  <a:pt x="674" y="184"/>
                </a:lnTo>
                <a:lnTo>
                  <a:pt x="692" y="234"/>
                </a:lnTo>
                <a:lnTo>
                  <a:pt x="663" y="311"/>
                </a:lnTo>
                <a:lnTo>
                  <a:pt x="728" y="312"/>
                </a:lnTo>
                <a:lnTo>
                  <a:pt x="618" y="429"/>
                </a:lnTo>
                <a:lnTo>
                  <a:pt x="627" y="559"/>
                </a:lnTo>
                <a:lnTo>
                  <a:pt x="571" y="608"/>
                </a:lnTo>
                <a:lnTo>
                  <a:pt x="610" y="743"/>
                </a:lnTo>
                <a:lnTo>
                  <a:pt x="511" y="861"/>
                </a:lnTo>
                <a:lnTo>
                  <a:pt x="412" y="975"/>
                </a:lnTo>
                <a:lnTo>
                  <a:pt x="381" y="1131"/>
                </a:lnTo>
                <a:lnTo>
                  <a:pt x="309" y="1151"/>
                </a:lnTo>
                <a:lnTo>
                  <a:pt x="335" y="1244"/>
                </a:lnTo>
                <a:lnTo>
                  <a:pt x="240" y="1268"/>
                </a:lnTo>
                <a:lnTo>
                  <a:pt x="181" y="1350"/>
                </a:lnTo>
                <a:lnTo>
                  <a:pt x="246" y="1372"/>
                </a:lnTo>
                <a:lnTo>
                  <a:pt x="161" y="1485"/>
                </a:lnTo>
                <a:lnTo>
                  <a:pt x="63" y="1518"/>
                </a:lnTo>
                <a:lnTo>
                  <a:pt x="84" y="1646"/>
                </a:lnTo>
                <a:lnTo>
                  <a:pt x="122" y="1771"/>
                </a:lnTo>
                <a:lnTo>
                  <a:pt x="108" y="1877"/>
                </a:lnTo>
                <a:lnTo>
                  <a:pt x="0" y="1933"/>
                </a:lnTo>
                <a:lnTo>
                  <a:pt x="33" y="2090"/>
                </a:lnTo>
                <a:lnTo>
                  <a:pt x="67" y="2162"/>
                </a:lnTo>
                <a:lnTo>
                  <a:pt x="74" y="2225"/>
                </a:lnTo>
                <a:lnTo>
                  <a:pt x="130" y="2286"/>
                </a:lnTo>
                <a:lnTo>
                  <a:pt x="159" y="2363"/>
                </a:lnTo>
                <a:lnTo>
                  <a:pt x="269" y="2339"/>
                </a:lnTo>
                <a:lnTo>
                  <a:pt x="311" y="2449"/>
                </a:lnTo>
                <a:lnTo>
                  <a:pt x="388" y="2421"/>
                </a:lnTo>
                <a:lnTo>
                  <a:pt x="444" y="2375"/>
                </a:lnTo>
                <a:lnTo>
                  <a:pt x="557" y="2426"/>
                </a:lnTo>
                <a:lnTo>
                  <a:pt x="591" y="2491"/>
                </a:lnTo>
                <a:lnTo>
                  <a:pt x="628" y="2559"/>
                </a:lnTo>
                <a:lnTo>
                  <a:pt x="671" y="2643"/>
                </a:lnTo>
                <a:lnTo>
                  <a:pt x="669" y="2711"/>
                </a:lnTo>
                <a:lnTo>
                  <a:pt x="782" y="2783"/>
                </a:lnTo>
                <a:lnTo>
                  <a:pt x="823" y="2901"/>
                </a:lnTo>
                <a:lnTo>
                  <a:pt x="883" y="2897"/>
                </a:lnTo>
                <a:lnTo>
                  <a:pt x="955" y="2829"/>
                </a:lnTo>
                <a:lnTo>
                  <a:pt x="982" y="2875"/>
                </a:lnTo>
                <a:lnTo>
                  <a:pt x="944" y="2940"/>
                </a:lnTo>
                <a:lnTo>
                  <a:pt x="994" y="2958"/>
                </a:lnTo>
                <a:lnTo>
                  <a:pt x="1046" y="3031"/>
                </a:lnTo>
                <a:lnTo>
                  <a:pt x="1202" y="3001"/>
                </a:lnTo>
                <a:lnTo>
                  <a:pt x="1233" y="2940"/>
                </a:lnTo>
                <a:lnTo>
                  <a:pt x="1292" y="2892"/>
                </a:lnTo>
                <a:lnTo>
                  <a:pt x="1378" y="2907"/>
                </a:lnTo>
                <a:lnTo>
                  <a:pt x="1430" y="2819"/>
                </a:lnTo>
                <a:lnTo>
                  <a:pt x="1364" y="2740"/>
                </a:lnTo>
                <a:lnTo>
                  <a:pt x="1318" y="2706"/>
                </a:lnTo>
                <a:lnTo>
                  <a:pt x="1291" y="2612"/>
                </a:lnTo>
                <a:lnTo>
                  <a:pt x="1207" y="2552"/>
                </a:lnTo>
                <a:lnTo>
                  <a:pt x="1120" y="2540"/>
                </a:lnTo>
                <a:lnTo>
                  <a:pt x="1043" y="2506"/>
                </a:lnTo>
                <a:lnTo>
                  <a:pt x="944" y="2483"/>
                </a:lnTo>
                <a:lnTo>
                  <a:pt x="924" y="2402"/>
                </a:lnTo>
                <a:lnTo>
                  <a:pt x="963" y="2349"/>
                </a:lnTo>
                <a:lnTo>
                  <a:pt x="997" y="2267"/>
                </a:lnTo>
                <a:lnTo>
                  <a:pt x="1048" y="2241"/>
                </a:lnTo>
                <a:lnTo>
                  <a:pt x="1096" y="2180"/>
                </a:lnTo>
                <a:lnTo>
                  <a:pt x="1071" y="2120"/>
                </a:lnTo>
                <a:lnTo>
                  <a:pt x="990" y="2100"/>
                </a:lnTo>
                <a:lnTo>
                  <a:pt x="987" y="2018"/>
                </a:lnTo>
                <a:lnTo>
                  <a:pt x="1062" y="2035"/>
                </a:lnTo>
                <a:lnTo>
                  <a:pt x="1098" y="1950"/>
                </a:lnTo>
                <a:lnTo>
                  <a:pt x="1114" y="1843"/>
                </a:lnTo>
                <a:lnTo>
                  <a:pt x="1057" y="1822"/>
                </a:lnTo>
                <a:lnTo>
                  <a:pt x="1112" y="1774"/>
                </a:lnTo>
                <a:lnTo>
                  <a:pt x="1178" y="1779"/>
                </a:lnTo>
                <a:lnTo>
                  <a:pt x="1287" y="1760"/>
                </a:lnTo>
                <a:lnTo>
                  <a:pt x="1367" y="1863"/>
                </a:lnTo>
                <a:lnTo>
                  <a:pt x="1504" y="1770"/>
                </a:lnTo>
                <a:lnTo>
                  <a:pt x="1574" y="1779"/>
                </a:lnTo>
                <a:lnTo>
                  <a:pt x="1688" y="1828"/>
                </a:lnTo>
                <a:lnTo>
                  <a:pt x="1784" y="1867"/>
                </a:lnTo>
                <a:lnTo>
                  <a:pt x="1809" y="1963"/>
                </a:lnTo>
                <a:lnTo>
                  <a:pt x="1977" y="1960"/>
                </a:lnTo>
                <a:lnTo>
                  <a:pt x="1991" y="1854"/>
                </a:lnTo>
                <a:lnTo>
                  <a:pt x="1938" y="1853"/>
                </a:lnTo>
                <a:lnTo>
                  <a:pt x="1949" y="1760"/>
                </a:lnTo>
                <a:lnTo>
                  <a:pt x="2052" y="1757"/>
                </a:lnTo>
                <a:lnTo>
                  <a:pt x="2001" y="1653"/>
                </a:lnTo>
                <a:lnTo>
                  <a:pt x="2066" y="1588"/>
                </a:lnTo>
                <a:lnTo>
                  <a:pt x="2034" y="1534"/>
                </a:lnTo>
                <a:lnTo>
                  <a:pt x="2028" y="1410"/>
                </a:lnTo>
                <a:lnTo>
                  <a:pt x="2076" y="1376"/>
                </a:lnTo>
                <a:lnTo>
                  <a:pt x="2134" y="1328"/>
                </a:lnTo>
                <a:lnTo>
                  <a:pt x="2192" y="1393"/>
                </a:lnTo>
                <a:lnTo>
                  <a:pt x="2298" y="1306"/>
                </a:lnTo>
                <a:lnTo>
                  <a:pt x="2307" y="1205"/>
                </a:lnTo>
                <a:lnTo>
                  <a:pt x="2274" y="1095"/>
                </a:lnTo>
                <a:lnTo>
                  <a:pt x="2223" y="1118"/>
                </a:lnTo>
                <a:lnTo>
                  <a:pt x="2150" y="1156"/>
                </a:lnTo>
                <a:lnTo>
                  <a:pt x="2069" y="1111"/>
                </a:lnTo>
                <a:lnTo>
                  <a:pt x="2074" y="1052"/>
                </a:lnTo>
                <a:lnTo>
                  <a:pt x="2127" y="1028"/>
                </a:lnTo>
                <a:lnTo>
                  <a:pt x="2225" y="1011"/>
                </a:lnTo>
                <a:lnTo>
                  <a:pt x="2282" y="975"/>
                </a:lnTo>
                <a:lnTo>
                  <a:pt x="2262" y="924"/>
                </a:lnTo>
                <a:lnTo>
                  <a:pt x="2166" y="900"/>
                </a:lnTo>
                <a:lnTo>
                  <a:pt x="2064" y="902"/>
                </a:lnTo>
                <a:lnTo>
                  <a:pt x="1966" y="876"/>
                </a:lnTo>
                <a:lnTo>
                  <a:pt x="1865" y="792"/>
                </a:lnTo>
                <a:lnTo>
                  <a:pt x="1769" y="706"/>
                </a:lnTo>
                <a:lnTo>
                  <a:pt x="1668" y="738"/>
                </a:lnTo>
                <a:lnTo>
                  <a:pt x="1546" y="726"/>
                </a:lnTo>
                <a:lnTo>
                  <a:pt x="1495" y="634"/>
                </a:lnTo>
                <a:lnTo>
                  <a:pt x="1487" y="519"/>
                </a:lnTo>
                <a:lnTo>
                  <a:pt x="1536" y="374"/>
                </a:lnTo>
                <a:lnTo>
                  <a:pt x="1606" y="255"/>
                </a:lnTo>
                <a:lnTo>
                  <a:pt x="1658" y="166"/>
                </a:lnTo>
                <a:lnTo>
                  <a:pt x="1540" y="106"/>
                </a:lnTo>
                <a:lnTo>
                  <a:pt x="1443" y="94"/>
                </a:lnTo>
                <a:lnTo>
                  <a:pt x="1318" y="89"/>
                </a:lnTo>
                <a:lnTo>
                  <a:pt x="1233" y="145"/>
                </a:lnTo>
                <a:lnTo>
                  <a:pt x="1154" y="133"/>
                </a:lnTo>
                <a:lnTo>
                  <a:pt x="1079" y="63"/>
                </a:lnTo>
                <a:lnTo>
                  <a:pt x="987" y="152"/>
                </a:lnTo>
                <a:lnTo>
                  <a:pt x="949" y="98"/>
                </a:lnTo>
                <a:lnTo>
                  <a:pt x="929" y="24"/>
                </a:lnTo>
                <a:lnTo>
                  <a:pt x="837" y="0"/>
                </a:lnTo>
                <a:lnTo>
                  <a:pt x="840" y="118"/>
                </a:lnTo>
                <a:lnTo>
                  <a:pt x="770" y="69"/>
                </a:lnTo>
                <a:lnTo>
                  <a:pt x="695" y="122"/>
                </a:lnTo>
                <a:lnTo>
                  <a:pt x="606" y="77"/>
                </a:lnTo>
                <a:lnTo>
                  <a:pt x="576" y="156"/>
                </a:lnTo>
                <a:close/>
              </a:path>
            </a:pathLst>
          </a:custGeom>
          <a:solidFill>
            <a:srgbClr val="436992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等线" panose="02010600030101010101" pitchFamily="2" charset="-122"/>
            </a:endParaRPr>
          </a:p>
        </p:txBody>
      </p:sp>
      <p:sp>
        <p:nvSpPr>
          <p:cNvPr id="79" name="任意多边形 204">
            <a:extLst>
              <a:ext uri="{FF2B5EF4-FFF2-40B4-BE49-F238E27FC236}">
                <a16:creationId xmlns:a16="http://schemas.microsoft.com/office/drawing/2014/main" id="{E4439F8E-2E8A-C23E-8292-2E99C58B59B5}"/>
              </a:ext>
            </a:extLst>
          </p:cNvPr>
          <p:cNvSpPr>
            <a:spLocks/>
          </p:cNvSpPr>
          <p:nvPr/>
        </p:nvSpPr>
        <p:spPr bwMode="auto">
          <a:xfrm>
            <a:off x="7638843" y="3611560"/>
            <a:ext cx="862046" cy="803459"/>
          </a:xfrm>
          <a:custGeom>
            <a:avLst/>
            <a:gdLst/>
            <a:ahLst/>
            <a:cxnLst/>
            <a:rect l="0" t="0" r="r" b="b"/>
            <a:pathLst>
              <a:path w="20027872" h="18358953">
                <a:moveTo>
                  <a:pt x="4769719" y="3090560"/>
                </a:moveTo>
                <a:cubicBezTo>
                  <a:pt x="4770081" y="3268033"/>
                  <a:pt x="4600063" y="4052598"/>
                  <a:pt x="4600425" y="4230071"/>
                </a:cubicBezTo>
                <a:lnTo>
                  <a:pt x="4850971" y="4587104"/>
                </a:lnTo>
                <a:lnTo>
                  <a:pt x="4683940" y="5213467"/>
                </a:lnTo>
                <a:lnTo>
                  <a:pt x="4934486" y="5486985"/>
                </a:lnTo>
                <a:lnTo>
                  <a:pt x="4934486" y="6136321"/>
                </a:lnTo>
                <a:lnTo>
                  <a:pt x="4493938" y="6470382"/>
                </a:lnTo>
                <a:lnTo>
                  <a:pt x="3928117" y="6535112"/>
                </a:lnTo>
                <a:lnTo>
                  <a:pt x="3366483" y="7142690"/>
                </a:lnTo>
                <a:lnTo>
                  <a:pt x="3825816" y="7434993"/>
                </a:lnTo>
                <a:lnTo>
                  <a:pt x="4285150" y="7716884"/>
                </a:lnTo>
                <a:lnTo>
                  <a:pt x="4159877" y="8324462"/>
                </a:lnTo>
                <a:lnTo>
                  <a:pt x="3988660" y="9015556"/>
                </a:lnTo>
                <a:lnTo>
                  <a:pt x="3297567" y="9099071"/>
                </a:lnTo>
                <a:lnTo>
                  <a:pt x="2777690" y="9539619"/>
                </a:lnTo>
                <a:lnTo>
                  <a:pt x="3195266" y="10170170"/>
                </a:lnTo>
                <a:lnTo>
                  <a:pt x="3422839" y="10610718"/>
                </a:lnTo>
                <a:lnTo>
                  <a:pt x="2838233" y="10884235"/>
                </a:lnTo>
                <a:lnTo>
                  <a:pt x="2898776" y="11700602"/>
                </a:lnTo>
                <a:lnTo>
                  <a:pt x="2374713" y="11556543"/>
                </a:lnTo>
                <a:lnTo>
                  <a:pt x="1915380" y="12015877"/>
                </a:lnTo>
                <a:lnTo>
                  <a:pt x="1938352" y="12688185"/>
                </a:lnTo>
                <a:lnTo>
                  <a:pt x="2374713" y="12901160"/>
                </a:lnTo>
                <a:lnTo>
                  <a:pt x="2142953" y="13508738"/>
                </a:lnTo>
                <a:lnTo>
                  <a:pt x="1595918" y="13926314"/>
                </a:lnTo>
                <a:lnTo>
                  <a:pt x="988339" y="14074559"/>
                </a:lnTo>
                <a:lnTo>
                  <a:pt x="529006" y="14700923"/>
                </a:lnTo>
                <a:lnTo>
                  <a:pt x="0" y="15032874"/>
                </a:lnTo>
                <a:lnTo>
                  <a:pt x="130216" y="15529849"/>
                </a:lnTo>
                <a:lnTo>
                  <a:pt x="361976" y="16596761"/>
                </a:lnTo>
                <a:lnTo>
                  <a:pt x="981046" y="17311808"/>
                </a:lnTo>
                <a:lnTo>
                  <a:pt x="1515280" y="17594493"/>
                </a:lnTo>
                <a:lnTo>
                  <a:pt x="1975923" y="17208526"/>
                </a:lnTo>
                <a:lnTo>
                  <a:pt x="2420657" y="17519614"/>
                </a:lnTo>
                <a:lnTo>
                  <a:pt x="3218238" y="17519614"/>
                </a:lnTo>
                <a:lnTo>
                  <a:pt x="3552299" y="17770160"/>
                </a:lnTo>
                <a:lnTo>
                  <a:pt x="4331094" y="17793132"/>
                </a:lnTo>
                <a:lnTo>
                  <a:pt x="4581639" y="18210708"/>
                </a:lnTo>
                <a:lnTo>
                  <a:pt x="5022187" y="18358953"/>
                </a:lnTo>
                <a:lnTo>
                  <a:pt x="5045998" y="17644624"/>
                </a:lnTo>
                <a:lnTo>
                  <a:pt x="5141235" y="17269069"/>
                </a:lnTo>
                <a:lnTo>
                  <a:pt x="5193404" y="16559190"/>
                </a:lnTo>
                <a:lnTo>
                  <a:pt x="5963826" y="17014337"/>
                </a:lnTo>
                <a:lnTo>
                  <a:pt x="6458692" y="16577976"/>
                </a:lnTo>
                <a:lnTo>
                  <a:pt x="7016139" y="16220943"/>
                </a:lnTo>
                <a:lnTo>
                  <a:pt x="7298030" y="15803367"/>
                </a:lnTo>
                <a:lnTo>
                  <a:pt x="7632091" y="15135245"/>
                </a:lnTo>
                <a:lnTo>
                  <a:pt x="7594520" y="14402394"/>
                </a:lnTo>
                <a:lnTo>
                  <a:pt x="8156154" y="13794816"/>
                </a:lnTo>
                <a:lnTo>
                  <a:pt x="8012096" y="14751054"/>
                </a:lnTo>
                <a:lnTo>
                  <a:pt x="8281427" y="15465119"/>
                </a:lnTo>
                <a:lnTo>
                  <a:pt x="7719793" y="16030940"/>
                </a:lnTo>
                <a:lnTo>
                  <a:pt x="8406700" y="16304458"/>
                </a:lnTo>
                <a:lnTo>
                  <a:pt x="9306581" y="16012155"/>
                </a:lnTo>
                <a:lnTo>
                  <a:pt x="10020646" y="15886882"/>
                </a:lnTo>
                <a:lnTo>
                  <a:pt x="10438222" y="16555003"/>
                </a:lnTo>
                <a:lnTo>
                  <a:pt x="10502952" y="17037309"/>
                </a:lnTo>
                <a:lnTo>
                  <a:pt x="10920528" y="17371370"/>
                </a:lnTo>
                <a:lnTo>
                  <a:pt x="11528106" y="17329612"/>
                </a:lnTo>
                <a:lnTo>
                  <a:pt x="12167068" y="16846156"/>
                </a:lnTo>
                <a:lnTo>
                  <a:pt x="12417033" y="16784676"/>
                </a:lnTo>
                <a:lnTo>
                  <a:pt x="12737015" y="16331080"/>
                </a:lnTo>
                <a:lnTo>
                  <a:pt x="14303467" y="15329413"/>
                </a:lnTo>
                <a:lnTo>
                  <a:pt x="15229959" y="15293393"/>
                </a:lnTo>
                <a:lnTo>
                  <a:pt x="15680431" y="15423882"/>
                </a:lnTo>
                <a:lnTo>
                  <a:pt x="16395823" y="15168942"/>
                </a:lnTo>
                <a:lnTo>
                  <a:pt x="16571446" y="14754703"/>
                </a:lnTo>
                <a:lnTo>
                  <a:pt x="17409727" y="13390787"/>
                </a:lnTo>
                <a:lnTo>
                  <a:pt x="16936830" y="13106830"/>
                </a:lnTo>
                <a:lnTo>
                  <a:pt x="16721790" y="12499761"/>
                </a:lnTo>
                <a:lnTo>
                  <a:pt x="17246888" y="12056095"/>
                </a:lnTo>
                <a:lnTo>
                  <a:pt x="17804873" y="11954824"/>
                </a:lnTo>
                <a:lnTo>
                  <a:pt x="18323719" y="11572726"/>
                </a:lnTo>
                <a:lnTo>
                  <a:pt x="18056481" y="11129054"/>
                </a:lnTo>
                <a:lnTo>
                  <a:pt x="18522035" y="10849048"/>
                </a:lnTo>
                <a:lnTo>
                  <a:pt x="18565403" y="10244829"/>
                </a:lnTo>
                <a:lnTo>
                  <a:pt x="18852489" y="9699887"/>
                </a:lnTo>
                <a:lnTo>
                  <a:pt x="19400555" y="9145016"/>
                </a:lnTo>
                <a:lnTo>
                  <a:pt x="19289908" y="8629298"/>
                </a:lnTo>
                <a:lnTo>
                  <a:pt x="19459547" y="8032160"/>
                </a:lnTo>
                <a:lnTo>
                  <a:pt x="20027872" y="7005027"/>
                </a:lnTo>
                <a:lnTo>
                  <a:pt x="19632315" y="6436483"/>
                </a:lnTo>
                <a:lnTo>
                  <a:pt x="18969931" y="6374367"/>
                </a:lnTo>
                <a:lnTo>
                  <a:pt x="18297623" y="5839349"/>
                </a:lnTo>
                <a:lnTo>
                  <a:pt x="17583037" y="6116511"/>
                </a:lnTo>
                <a:lnTo>
                  <a:pt x="16933701" y="5920771"/>
                </a:lnTo>
                <a:lnTo>
                  <a:pt x="16587623" y="5385753"/>
                </a:lnTo>
                <a:lnTo>
                  <a:pt x="16212325" y="5297536"/>
                </a:lnTo>
                <a:lnTo>
                  <a:pt x="15187686" y="5222362"/>
                </a:lnTo>
                <a:lnTo>
                  <a:pt x="14297209" y="5212443"/>
                </a:lnTo>
                <a:lnTo>
                  <a:pt x="14247593" y="4533877"/>
                </a:lnTo>
                <a:lnTo>
                  <a:pt x="13454719" y="3848526"/>
                </a:lnTo>
                <a:lnTo>
                  <a:pt x="12785535" y="3169960"/>
                </a:lnTo>
                <a:lnTo>
                  <a:pt x="12093926" y="3241463"/>
                </a:lnTo>
                <a:lnTo>
                  <a:pt x="11956636" y="2745589"/>
                </a:lnTo>
                <a:lnTo>
                  <a:pt x="11173687" y="2774814"/>
                </a:lnTo>
                <a:lnTo>
                  <a:pt x="10684066" y="3163165"/>
                </a:lnTo>
                <a:lnTo>
                  <a:pt x="9656440" y="3095755"/>
                </a:lnTo>
                <a:lnTo>
                  <a:pt x="10223675" y="2298245"/>
                </a:lnTo>
                <a:lnTo>
                  <a:pt x="9427667" y="1652033"/>
                </a:lnTo>
                <a:lnTo>
                  <a:pt x="9313348" y="1067948"/>
                </a:lnTo>
                <a:lnTo>
                  <a:pt x="9015801" y="533472"/>
                </a:lnTo>
                <a:lnTo>
                  <a:pt x="8262614" y="676473"/>
                </a:lnTo>
                <a:lnTo>
                  <a:pt x="7991705" y="1211491"/>
                </a:lnTo>
                <a:lnTo>
                  <a:pt x="7525061" y="1273606"/>
                </a:lnTo>
                <a:lnTo>
                  <a:pt x="6939742" y="1211491"/>
                </a:lnTo>
                <a:lnTo>
                  <a:pt x="6751488" y="601298"/>
                </a:lnTo>
                <a:lnTo>
                  <a:pt x="6089099" y="119700"/>
                </a:lnTo>
                <a:lnTo>
                  <a:pt x="5309076" y="0"/>
                </a:lnTo>
                <a:lnTo>
                  <a:pt x="4757043" y="258914"/>
                </a:lnTo>
                <a:lnTo>
                  <a:pt x="4715286" y="866492"/>
                </a:lnTo>
                <a:lnTo>
                  <a:pt x="4506498" y="1409341"/>
                </a:lnTo>
                <a:lnTo>
                  <a:pt x="5239349" y="1766374"/>
                </a:lnTo>
                <a:lnTo>
                  <a:pt x="5114076" y="2142192"/>
                </a:lnTo>
                <a:lnTo>
                  <a:pt x="5341650" y="2582740"/>
                </a:lnTo>
                <a:lnTo>
                  <a:pt x="4769719" y="3090560"/>
                </a:lnTo>
                <a:close/>
              </a:path>
            </a:pathLst>
          </a:custGeom>
          <a:solidFill>
            <a:srgbClr val="74BCFF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等线" panose="02010600030101010101" pitchFamily="2" charset="-122"/>
            </a:endParaRPr>
          </a:p>
        </p:txBody>
      </p:sp>
      <p:sp>
        <p:nvSpPr>
          <p:cNvPr id="80" name="任意多边形 226">
            <a:extLst>
              <a:ext uri="{FF2B5EF4-FFF2-40B4-BE49-F238E27FC236}">
                <a16:creationId xmlns:a16="http://schemas.microsoft.com/office/drawing/2014/main" id="{074066D6-E487-D58F-28A4-608427056CA7}"/>
              </a:ext>
            </a:extLst>
          </p:cNvPr>
          <p:cNvSpPr>
            <a:spLocks/>
          </p:cNvSpPr>
          <p:nvPr/>
        </p:nvSpPr>
        <p:spPr bwMode="auto">
          <a:xfrm>
            <a:off x="6222827" y="3239860"/>
            <a:ext cx="965072" cy="700696"/>
          </a:xfrm>
          <a:custGeom>
            <a:avLst/>
            <a:gdLst/>
            <a:ahLst/>
            <a:cxnLst/>
            <a:rect l="0" t="0" r="r" b="b"/>
            <a:pathLst>
              <a:path w="2576" h="1841">
                <a:moveTo>
                  <a:pt x="1371" y="0"/>
                </a:moveTo>
                <a:lnTo>
                  <a:pt x="1265" y="83"/>
                </a:lnTo>
                <a:lnTo>
                  <a:pt x="1210" y="19"/>
                </a:lnTo>
                <a:lnTo>
                  <a:pt x="1144" y="71"/>
                </a:lnTo>
                <a:lnTo>
                  <a:pt x="1101" y="99"/>
                </a:lnTo>
                <a:lnTo>
                  <a:pt x="1109" y="225"/>
                </a:lnTo>
                <a:lnTo>
                  <a:pt x="1140" y="279"/>
                </a:lnTo>
                <a:lnTo>
                  <a:pt x="1077" y="344"/>
                </a:lnTo>
                <a:lnTo>
                  <a:pt x="1124" y="446"/>
                </a:lnTo>
                <a:lnTo>
                  <a:pt x="1022" y="450"/>
                </a:lnTo>
                <a:lnTo>
                  <a:pt x="1012" y="543"/>
                </a:lnTo>
                <a:lnTo>
                  <a:pt x="1066" y="542"/>
                </a:lnTo>
                <a:lnTo>
                  <a:pt x="1049" y="651"/>
                </a:lnTo>
                <a:lnTo>
                  <a:pt x="883" y="653"/>
                </a:lnTo>
                <a:lnTo>
                  <a:pt x="857" y="556"/>
                </a:lnTo>
                <a:lnTo>
                  <a:pt x="651" y="470"/>
                </a:lnTo>
                <a:lnTo>
                  <a:pt x="579" y="460"/>
                </a:lnTo>
                <a:lnTo>
                  <a:pt x="443" y="552"/>
                </a:lnTo>
                <a:lnTo>
                  <a:pt x="363" y="450"/>
                </a:lnTo>
                <a:lnTo>
                  <a:pt x="259" y="470"/>
                </a:lnTo>
                <a:lnTo>
                  <a:pt x="187" y="465"/>
                </a:lnTo>
                <a:lnTo>
                  <a:pt x="133" y="511"/>
                </a:lnTo>
                <a:lnTo>
                  <a:pt x="190" y="532"/>
                </a:lnTo>
                <a:lnTo>
                  <a:pt x="172" y="644"/>
                </a:lnTo>
                <a:lnTo>
                  <a:pt x="136" y="722"/>
                </a:lnTo>
                <a:lnTo>
                  <a:pt x="63" y="710"/>
                </a:lnTo>
                <a:lnTo>
                  <a:pt x="64" y="788"/>
                </a:lnTo>
                <a:lnTo>
                  <a:pt x="147" y="810"/>
                </a:lnTo>
                <a:lnTo>
                  <a:pt x="171" y="870"/>
                </a:lnTo>
                <a:lnTo>
                  <a:pt x="126" y="928"/>
                </a:lnTo>
                <a:lnTo>
                  <a:pt x="72" y="956"/>
                </a:lnTo>
                <a:lnTo>
                  <a:pt x="39" y="1037"/>
                </a:lnTo>
                <a:lnTo>
                  <a:pt x="0" y="1091"/>
                </a:lnTo>
                <a:lnTo>
                  <a:pt x="20" y="1173"/>
                </a:lnTo>
                <a:lnTo>
                  <a:pt x="118" y="1196"/>
                </a:lnTo>
                <a:lnTo>
                  <a:pt x="194" y="1230"/>
                </a:lnTo>
                <a:lnTo>
                  <a:pt x="282" y="1243"/>
                </a:lnTo>
                <a:lnTo>
                  <a:pt x="364" y="1301"/>
                </a:lnTo>
                <a:lnTo>
                  <a:pt x="393" y="1393"/>
                </a:lnTo>
                <a:lnTo>
                  <a:pt x="441" y="1434"/>
                </a:lnTo>
                <a:lnTo>
                  <a:pt x="506" y="1508"/>
                </a:lnTo>
                <a:lnTo>
                  <a:pt x="588" y="1503"/>
                </a:lnTo>
                <a:lnTo>
                  <a:pt x="641" y="1566"/>
                </a:lnTo>
                <a:lnTo>
                  <a:pt x="719" y="1587"/>
                </a:lnTo>
                <a:lnTo>
                  <a:pt x="760" y="1614"/>
                </a:lnTo>
                <a:lnTo>
                  <a:pt x="863" y="1666"/>
                </a:lnTo>
                <a:lnTo>
                  <a:pt x="895" y="1740"/>
                </a:lnTo>
                <a:lnTo>
                  <a:pt x="903" y="1841"/>
                </a:lnTo>
                <a:lnTo>
                  <a:pt x="993" y="1819"/>
                </a:lnTo>
                <a:lnTo>
                  <a:pt x="986" y="1764"/>
                </a:lnTo>
                <a:lnTo>
                  <a:pt x="980" y="1689"/>
                </a:lnTo>
                <a:lnTo>
                  <a:pt x="901" y="1583"/>
                </a:lnTo>
                <a:lnTo>
                  <a:pt x="976" y="1572"/>
                </a:lnTo>
                <a:lnTo>
                  <a:pt x="1044" y="1660"/>
                </a:lnTo>
                <a:lnTo>
                  <a:pt x="1076" y="1614"/>
                </a:lnTo>
                <a:lnTo>
                  <a:pt x="1104" y="1561"/>
                </a:lnTo>
                <a:lnTo>
                  <a:pt x="1225" y="1584"/>
                </a:lnTo>
                <a:lnTo>
                  <a:pt x="1255" y="1646"/>
                </a:lnTo>
                <a:lnTo>
                  <a:pt x="1309" y="1718"/>
                </a:lnTo>
                <a:lnTo>
                  <a:pt x="1386" y="1738"/>
                </a:lnTo>
                <a:lnTo>
                  <a:pt x="1412" y="1700"/>
                </a:lnTo>
                <a:lnTo>
                  <a:pt x="1465" y="1659"/>
                </a:lnTo>
                <a:lnTo>
                  <a:pt x="1572" y="1656"/>
                </a:lnTo>
                <a:lnTo>
                  <a:pt x="1633" y="1703"/>
                </a:lnTo>
                <a:lnTo>
                  <a:pt x="1699" y="1723"/>
                </a:lnTo>
                <a:lnTo>
                  <a:pt x="1800" y="1748"/>
                </a:lnTo>
                <a:lnTo>
                  <a:pt x="1783" y="1673"/>
                </a:lnTo>
                <a:lnTo>
                  <a:pt x="1868" y="1676"/>
                </a:lnTo>
                <a:lnTo>
                  <a:pt x="1928" y="1601"/>
                </a:lnTo>
                <a:lnTo>
                  <a:pt x="2034" y="1614"/>
                </a:lnTo>
                <a:lnTo>
                  <a:pt x="2122" y="1588"/>
                </a:lnTo>
                <a:lnTo>
                  <a:pt x="2176" y="1584"/>
                </a:lnTo>
                <a:lnTo>
                  <a:pt x="2218" y="1542"/>
                </a:lnTo>
                <a:lnTo>
                  <a:pt x="2304" y="1483"/>
                </a:lnTo>
                <a:lnTo>
                  <a:pt x="2328" y="1410"/>
                </a:lnTo>
                <a:lnTo>
                  <a:pt x="2432" y="1380"/>
                </a:lnTo>
                <a:lnTo>
                  <a:pt x="2427" y="1312"/>
                </a:lnTo>
                <a:lnTo>
                  <a:pt x="2484" y="1266"/>
                </a:lnTo>
                <a:lnTo>
                  <a:pt x="2484" y="1185"/>
                </a:lnTo>
                <a:lnTo>
                  <a:pt x="2576" y="1173"/>
                </a:lnTo>
                <a:lnTo>
                  <a:pt x="2510" y="1089"/>
                </a:lnTo>
                <a:lnTo>
                  <a:pt x="2512" y="984"/>
                </a:lnTo>
                <a:lnTo>
                  <a:pt x="2451" y="951"/>
                </a:lnTo>
                <a:lnTo>
                  <a:pt x="2334" y="969"/>
                </a:lnTo>
                <a:lnTo>
                  <a:pt x="2311" y="1034"/>
                </a:lnTo>
                <a:lnTo>
                  <a:pt x="2248" y="1109"/>
                </a:lnTo>
                <a:lnTo>
                  <a:pt x="2199" y="1072"/>
                </a:lnTo>
                <a:lnTo>
                  <a:pt x="2154" y="1153"/>
                </a:lnTo>
                <a:lnTo>
                  <a:pt x="2098" y="1091"/>
                </a:lnTo>
                <a:lnTo>
                  <a:pt x="2031" y="1044"/>
                </a:lnTo>
                <a:lnTo>
                  <a:pt x="1978" y="956"/>
                </a:lnTo>
                <a:lnTo>
                  <a:pt x="1907" y="870"/>
                </a:lnTo>
                <a:lnTo>
                  <a:pt x="1958" y="789"/>
                </a:lnTo>
                <a:lnTo>
                  <a:pt x="1943" y="741"/>
                </a:lnTo>
                <a:lnTo>
                  <a:pt x="1940" y="672"/>
                </a:lnTo>
                <a:lnTo>
                  <a:pt x="1998" y="618"/>
                </a:lnTo>
                <a:lnTo>
                  <a:pt x="2033" y="556"/>
                </a:lnTo>
                <a:lnTo>
                  <a:pt x="1991" y="458"/>
                </a:lnTo>
                <a:lnTo>
                  <a:pt x="2034" y="403"/>
                </a:lnTo>
                <a:lnTo>
                  <a:pt x="2024" y="304"/>
                </a:lnTo>
                <a:lnTo>
                  <a:pt x="1960" y="268"/>
                </a:lnTo>
                <a:lnTo>
                  <a:pt x="1939" y="148"/>
                </a:lnTo>
                <a:lnTo>
                  <a:pt x="1901" y="89"/>
                </a:lnTo>
                <a:lnTo>
                  <a:pt x="1833" y="187"/>
                </a:lnTo>
                <a:lnTo>
                  <a:pt x="1773" y="270"/>
                </a:lnTo>
                <a:lnTo>
                  <a:pt x="1752" y="208"/>
                </a:lnTo>
                <a:lnTo>
                  <a:pt x="1683" y="140"/>
                </a:lnTo>
                <a:lnTo>
                  <a:pt x="1623" y="154"/>
                </a:lnTo>
                <a:lnTo>
                  <a:pt x="1573" y="213"/>
                </a:lnTo>
                <a:lnTo>
                  <a:pt x="1379" y="103"/>
                </a:lnTo>
                <a:lnTo>
                  <a:pt x="1371" y="0"/>
                </a:lnTo>
                <a:close/>
              </a:path>
            </a:pathLst>
          </a:custGeom>
          <a:solidFill>
            <a:srgbClr val="74BCFF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等线" panose="02010600030101010101" pitchFamily="2" charset="-122"/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8C51B0AA-CBBD-CF0D-0CC2-A8B65ACF3DE2}"/>
              </a:ext>
            </a:extLst>
          </p:cNvPr>
          <p:cNvCxnSpPr>
            <a:cxnSpLocks/>
            <a:stCxn id="22" idx="2"/>
          </p:cNvCxnSpPr>
          <p:nvPr/>
        </p:nvCxnSpPr>
        <p:spPr>
          <a:xfrm rot="16200000" flipH="1">
            <a:off x="5633476" y="2415852"/>
            <a:ext cx="443102" cy="733238"/>
          </a:xfrm>
          <a:prstGeom prst="bentConnector2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81E80AC5-5C04-408C-7F4A-F920BC34DB1B}"/>
              </a:ext>
            </a:extLst>
          </p:cNvPr>
          <p:cNvCxnSpPr>
            <a:stCxn id="24" idx="2"/>
          </p:cNvCxnSpPr>
          <p:nvPr/>
        </p:nvCxnSpPr>
        <p:spPr>
          <a:xfrm rot="5400000">
            <a:off x="6787122" y="2772400"/>
            <a:ext cx="640322" cy="672878"/>
          </a:xfrm>
          <a:prstGeom prst="bentConnector2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5CF8E525-E777-BE37-A7F6-041A99C88685}"/>
              </a:ext>
            </a:extLst>
          </p:cNvPr>
          <p:cNvCxnSpPr>
            <a:cxnSpLocks/>
            <a:stCxn id="31" idx="0"/>
          </p:cNvCxnSpPr>
          <p:nvPr/>
        </p:nvCxnSpPr>
        <p:spPr>
          <a:xfrm rot="16200000" flipV="1">
            <a:off x="7894954" y="4804146"/>
            <a:ext cx="797136" cy="673936"/>
          </a:xfrm>
          <a:prstGeom prst="bentConnector3">
            <a:avLst>
              <a:gd name="adj1" fmla="val 50000"/>
            </a:avLst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97B2345E-CB75-94EB-4BFF-E305D7FBD307}"/>
              </a:ext>
            </a:extLst>
          </p:cNvPr>
          <p:cNvCxnSpPr>
            <a:stCxn id="28" idx="1"/>
          </p:cNvCxnSpPr>
          <p:nvPr/>
        </p:nvCxnSpPr>
        <p:spPr>
          <a:xfrm rot="10800000">
            <a:off x="8158369" y="4141738"/>
            <a:ext cx="844379" cy="528274"/>
          </a:xfrm>
          <a:prstGeom prst="bentConnector3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8FCA7B09-4AD6-E8AD-8BFD-059EF6645D4B}"/>
              </a:ext>
            </a:extLst>
          </p:cNvPr>
          <p:cNvCxnSpPr>
            <a:stCxn id="36" idx="3"/>
          </p:cNvCxnSpPr>
          <p:nvPr/>
        </p:nvCxnSpPr>
        <p:spPr>
          <a:xfrm flipV="1">
            <a:off x="6359083" y="5183546"/>
            <a:ext cx="780429" cy="914058"/>
          </a:xfrm>
          <a:prstGeom prst="bentConnector2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A079517C-0C05-756C-8445-4E8AE8EB2F2E}"/>
              </a:ext>
            </a:extLst>
          </p:cNvPr>
          <p:cNvCxnSpPr>
            <a:cxnSpLocks/>
          </p:cNvCxnSpPr>
          <p:nvPr/>
        </p:nvCxnSpPr>
        <p:spPr>
          <a:xfrm>
            <a:off x="5276031" y="3240992"/>
            <a:ext cx="1331940" cy="1227395"/>
          </a:xfrm>
          <a:prstGeom prst="bentConnector3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3AC26F7-03CC-16E8-117A-5BA0A73507EB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5359216" y="4629595"/>
            <a:ext cx="1545387" cy="0"/>
          </a:xfrm>
          <a:prstGeom prst="line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E3776255-C71C-3273-68A9-10606BB69D25}"/>
              </a:ext>
            </a:extLst>
          </p:cNvPr>
          <p:cNvCxnSpPr/>
          <p:nvPr/>
        </p:nvCxnSpPr>
        <p:spPr>
          <a:xfrm rot="10800000" flipV="1">
            <a:off x="7637663" y="3004022"/>
            <a:ext cx="1074411" cy="809340"/>
          </a:xfrm>
          <a:prstGeom prst="bentConnector3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圆角矩形 45">
            <a:extLst>
              <a:ext uri="{FF2B5EF4-FFF2-40B4-BE49-F238E27FC236}">
                <a16:creationId xmlns:a16="http://schemas.microsoft.com/office/drawing/2014/main" id="{F90E03BA-2DED-2FC1-B1E3-B73549FCA591}"/>
              </a:ext>
            </a:extLst>
          </p:cNvPr>
          <p:cNvSpPr/>
          <p:nvPr/>
        </p:nvSpPr>
        <p:spPr>
          <a:xfrm>
            <a:off x="4763054" y="1457248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Mačvanski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2" name="圆角矩形 45">
            <a:extLst>
              <a:ext uri="{FF2B5EF4-FFF2-40B4-BE49-F238E27FC236}">
                <a16:creationId xmlns:a16="http://schemas.microsoft.com/office/drawing/2014/main" id="{24706811-CF7F-A45E-356E-A0FF05576763}"/>
              </a:ext>
            </a:extLst>
          </p:cNvPr>
          <p:cNvSpPr/>
          <p:nvPr/>
        </p:nvSpPr>
        <p:spPr>
          <a:xfrm>
            <a:off x="6718368" y="1685006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Kolubarski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圆角矩形 45">
            <a:extLst>
              <a:ext uri="{FF2B5EF4-FFF2-40B4-BE49-F238E27FC236}">
                <a16:creationId xmlns:a16="http://schemas.microsoft.com/office/drawing/2014/main" id="{BA09A7CC-0551-25AE-A1AC-0AEC44570514}"/>
              </a:ext>
            </a:extLst>
          </p:cNvPr>
          <p:cNvSpPr/>
          <p:nvPr/>
        </p:nvSpPr>
        <p:spPr>
          <a:xfrm>
            <a:off x="8784551" y="2518147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Šumadijski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圆角矩形 45">
            <a:extLst>
              <a:ext uri="{FF2B5EF4-FFF2-40B4-BE49-F238E27FC236}">
                <a16:creationId xmlns:a16="http://schemas.microsoft.com/office/drawing/2014/main" id="{81DA5118-5DD3-7467-DCB1-8A4E7E2ECEFE}"/>
              </a:ext>
            </a:extLst>
          </p:cNvPr>
          <p:cNvSpPr/>
          <p:nvPr/>
        </p:nvSpPr>
        <p:spPr>
          <a:xfrm>
            <a:off x="3733159" y="2752147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Zlatiborski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 Box 16">
            <a:extLst>
              <a:ext uri="{FF2B5EF4-FFF2-40B4-BE49-F238E27FC236}">
                <a16:creationId xmlns:a16="http://schemas.microsoft.com/office/drawing/2014/main" id="{D34901C1-6D32-49AF-E1EC-246C57ABB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914" y="2015622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22 projekta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13,84%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 Box 16">
            <a:extLst>
              <a:ext uri="{FF2B5EF4-FFF2-40B4-BE49-F238E27FC236}">
                <a16:creationId xmlns:a16="http://schemas.microsoft.com/office/drawing/2014/main" id="{0529B0CA-5664-298F-4CB7-B990D2FC0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1876" y="2212748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18 projekata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5,03%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 Box 16">
            <a:extLst>
              <a:ext uri="{FF2B5EF4-FFF2-40B4-BE49-F238E27FC236}">
                <a16:creationId xmlns:a16="http://schemas.microsoft.com/office/drawing/2014/main" id="{A08EC587-31EE-01B0-5E8C-590397438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8059" y="3004022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44 projekta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27,67%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 Box 16">
            <a:extLst>
              <a:ext uri="{FF2B5EF4-FFF2-40B4-BE49-F238E27FC236}">
                <a16:creationId xmlns:a16="http://schemas.microsoft.com/office/drawing/2014/main" id="{6AE6AA83-782E-AB00-EA3B-653DCEB65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087" y="4571461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8 projekata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5,03%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 Box 16">
            <a:extLst>
              <a:ext uri="{FF2B5EF4-FFF2-40B4-BE49-F238E27FC236}">
                <a16:creationId xmlns:a16="http://schemas.microsoft.com/office/drawing/2014/main" id="{EAB88D8D-921D-F50A-EBC6-1255E07E6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9455" y="6054020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17 projekata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10,69%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 Box 16">
            <a:extLst>
              <a:ext uri="{FF2B5EF4-FFF2-40B4-BE49-F238E27FC236}">
                <a16:creationId xmlns:a16="http://schemas.microsoft.com/office/drawing/2014/main" id="{F3872684-AFBB-CFBB-C915-5A012B6EE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1434" y="6015584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19 projekata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11,95%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 Box 16">
            <a:extLst>
              <a:ext uri="{FF2B5EF4-FFF2-40B4-BE49-F238E27FC236}">
                <a16:creationId xmlns:a16="http://schemas.microsoft.com/office/drawing/2014/main" id="{4B88FE51-F7CB-6926-F4CC-DEA3BFC2B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529" y="4541591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29 projekata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18,24%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 Box 16">
            <a:extLst>
              <a:ext uri="{FF2B5EF4-FFF2-40B4-BE49-F238E27FC236}">
                <a16:creationId xmlns:a16="http://schemas.microsoft.com/office/drawing/2014/main" id="{118DDC4A-7CCE-F8E5-22B2-C000EDCAB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055" y="3311052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12 projekata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7,55%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7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3449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856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14026" y="237129"/>
            <a:ext cx="939579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Nalaz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3: </a:t>
            </a:r>
            <a:r>
              <a:rPr kumimoji="0" lang="sr-Latn-RS" sz="280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NUTS3 nivo analize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region </a:t>
            </a:r>
            <a:r>
              <a:rPr kumimoji="0" lang="sr-Latn-RS" sz="280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Južne i istočne Srbije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任意多边形 198">
            <a:extLst>
              <a:ext uri="{FF2B5EF4-FFF2-40B4-BE49-F238E27FC236}">
                <a16:creationId xmlns:a16="http://schemas.microsoft.com/office/drawing/2014/main" id="{A672A162-3A2B-4839-7000-0C403A0CF66A}"/>
              </a:ext>
            </a:extLst>
          </p:cNvPr>
          <p:cNvSpPr>
            <a:spLocks/>
          </p:cNvSpPr>
          <p:nvPr/>
        </p:nvSpPr>
        <p:spPr bwMode="auto">
          <a:xfrm>
            <a:off x="6741316" y="5292025"/>
            <a:ext cx="1045620" cy="811073"/>
          </a:xfrm>
          <a:custGeom>
            <a:avLst/>
            <a:gdLst/>
            <a:ahLst/>
            <a:cxnLst/>
            <a:rect l="0" t="0" r="r" b="b"/>
            <a:pathLst>
              <a:path w="24257297" h="18530177">
                <a:moveTo>
                  <a:pt x="5205899" y="4188758"/>
                </a:moveTo>
                <a:lnTo>
                  <a:pt x="5309548" y="5017246"/>
                </a:lnTo>
                <a:lnTo>
                  <a:pt x="6224028" y="5871183"/>
                </a:lnTo>
                <a:lnTo>
                  <a:pt x="5270881" y="6213792"/>
                </a:lnTo>
                <a:lnTo>
                  <a:pt x="5221846" y="6938095"/>
                </a:lnTo>
                <a:lnTo>
                  <a:pt x="4636144" y="7284891"/>
                </a:lnTo>
                <a:lnTo>
                  <a:pt x="5138331" y="7693918"/>
                </a:lnTo>
                <a:lnTo>
                  <a:pt x="5263603" y="8385012"/>
                </a:lnTo>
                <a:lnTo>
                  <a:pt x="4864813" y="9011376"/>
                </a:lnTo>
                <a:lnTo>
                  <a:pt x="4340750" y="8927860"/>
                </a:lnTo>
                <a:lnTo>
                  <a:pt x="3737358" y="9326651"/>
                </a:lnTo>
                <a:lnTo>
                  <a:pt x="4173720" y="9934229"/>
                </a:lnTo>
                <a:lnTo>
                  <a:pt x="3774929" y="10249504"/>
                </a:lnTo>
                <a:lnTo>
                  <a:pt x="3037891" y="10994916"/>
                </a:lnTo>
                <a:lnTo>
                  <a:pt x="2286255" y="12001285"/>
                </a:lnTo>
                <a:lnTo>
                  <a:pt x="2518015" y="12650621"/>
                </a:lnTo>
                <a:lnTo>
                  <a:pt x="2829104" y="13281171"/>
                </a:lnTo>
                <a:lnTo>
                  <a:pt x="2472071" y="13619419"/>
                </a:lnTo>
                <a:lnTo>
                  <a:pt x="2073280" y="14245783"/>
                </a:lnTo>
                <a:lnTo>
                  <a:pt x="1526245" y="14078752"/>
                </a:lnTo>
                <a:lnTo>
                  <a:pt x="793394" y="14728088"/>
                </a:lnTo>
                <a:lnTo>
                  <a:pt x="375818" y="14435785"/>
                </a:lnTo>
                <a:lnTo>
                  <a:pt x="269331" y="15149851"/>
                </a:lnTo>
                <a:lnTo>
                  <a:pt x="0" y="15780401"/>
                </a:lnTo>
                <a:lnTo>
                  <a:pt x="421763" y="16402578"/>
                </a:lnTo>
                <a:lnTo>
                  <a:pt x="983397" y="16346222"/>
                </a:lnTo>
                <a:lnTo>
                  <a:pt x="1029341" y="16680283"/>
                </a:lnTo>
                <a:lnTo>
                  <a:pt x="1407044" y="17479858"/>
                </a:lnTo>
                <a:lnTo>
                  <a:pt x="2029013" y="18003681"/>
                </a:lnTo>
                <a:lnTo>
                  <a:pt x="2916805" y="18131387"/>
                </a:lnTo>
                <a:lnTo>
                  <a:pt x="4173719" y="18530177"/>
                </a:lnTo>
                <a:lnTo>
                  <a:pt x="4785484" y="17550967"/>
                </a:lnTo>
                <a:lnTo>
                  <a:pt x="5393063" y="17839083"/>
                </a:lnTo>
                <a:lnTo>
                  <a:pt x="5856583" y="16878659"/>
                </a:lnTo>
                <a:lnTo>
                  <a:pt x="7090525" y="16582169"/>
                </a:lnTo>
                <a:lnTo>
                  <a:pt x="7238770" y="15663502"/>
                </a:lnTo>
                <a:lnTo>
                  <a:pt x="7892292" y="16012161"/>
                </a:lnTo>
                <a:lnTo>
                  <a:pt x="8374598" y="16577982"/>
                </a:lnTo>
                <a:lnTo>
                  <a:pt x="9441510" y="16266894"/>
                </a:lnTo>
                <a:lnTo>
                  <a:pt x="9195151" y="15055924"/>
                </a:lnTo>
                <a:lnTo>
                  <a:pt x="10136790" y="15529856"/>
                </a:lnTo>
                <a:lnTo>
                  <a:pt x="11310189" y="16179192"/>
                </a:lnTo>
                <a:lnTo>
                  <a:pt x="11606679" y="16392166"/>
                </a:lnTo>
                <a:lnTo>
                  <a:pt x="12700749" y="16308651"/>
                </a:lnTo>
                <a:lnTo>
                  <a:pt x="13757249" y="15993376"/>
                </a:lnTo>
                <a:lnTo>
                  <a:pt x="14740645" y="16035134"/>
                </a:lnTo>
                <a:lnTo>
                  <a:pt x="14828347" y="15283497"/>
                </a:lnTo>
                <a:lnTo>
                  <a:pt x="16039317" y="15302282"/>
                </a:lnTo>
                <a:lnTo>
                  <a:pt x="16233506" y="14592403"/>
                </a:lnTo>
                <a:lnTo>
                  <a:pt x="17527991" y="14235371"/>
                </a:lnTo>
                <a:lnTo>
                  <a:pt x="17323390" y="15005793"/>
                </a:lnTo>
                <a:lnTo>
                  <a:pt x="18093812" y="15696886"/>
                </a:lnTo>
                <a:lnTo>
                  <a:pt x="18826663" y="16095677"/>
                </a:lnTo>
                <a:lnTo>
                  <a:pt x="19308969" y="15678101"/>
                </a:lnTo>
                <a:lnTo>
                  <a:pt x="20531512" y="15584348"/>
                </a:lnTo>
                <a:lnTo>
                  <a:pt x="21614009" y="14918090"/>
                </a:lnTo>
                <a:lnTo>
                  <a:pt x="22161044" y="14291726"/>
                </a:lnTo>
                <a:lnTo>
                  <a:pt x="22415777" y="13425229"/>
                </a:lnTo>
                <a:lnTo>
                  <a:pt x="22814567" y="12957522"/>
                </a:lnTo>
                <a:lnTo>
                  <a:pt x="23607961" y="12623461"/>
                </a:lnTo>
                <a:lnTo>
                  <a:pt x="24048509" y="11871825"/>
                </a:lnTo>
                <a:lnTo>
                  <a:pt x="24257297" y="11055459"/>
                </a:lnTo>
                <a:lnTo>
                  <a:pt x="24196754" y="10322607"/>
                </a:lnTo>
                <a:lnTo>
                  <a:pt x="24257297" y="9570971"/>
                </a:lnTo>
                <a:lnTo>
                  <a:pt x="23729047" y="9088665"/>
                </a:lnTo>
                <a:lnTo>
                  <a:pt x="22870923" y="8374599"/>
                </a:lnTo>
                <a:lnTo>
                  <a:pt x="22240373" y="7539448"/>
                </a:lnTo>
                <a:lnTo>
                  <a:pt x="21511708" y="7224172"/>
                </a:lnTo>
                <a:lnTo>
                  <a:pt x="21595223" y="6445377"/>
                </a:lnTo>
                <a:lnTo>
                  <a:pt x="21785226" y="5624824"/>
                </a:lnTo>
                <a:lnTo>
                  <a:pt x="22202802" y="4660213"/>
                </a:lnTo>
                <a:lnTo>
                  <a:pt x="22305102" y="3718574"/>
                </a:lnTo>
                <a:lnTo>
                  <a:pt x="22058744" y="3129781"/>
                </a:lnTo>
                <a:lnTo>
                  <a:pt x="22518077" y="2605717"/>
                </a:lnTo>
                <a:lnTo>
                  <a:pt x="22578620" y="2183955"/>
                </a:lnTo>
                <a:lnTo>
                  <a:pt x="22263345" y="1014742"/>
                </a:lnTo>
                <a:lnTo>
                  <a:pt x="21781039" y="448921"/>
                </a:lnTo>
                <a:lnTo>
                  <a:pt x="21328731" y="58483"/>
                </a:lnTo>
                <a:lnTo>
                  <a:pt x="20273579" y="334061"/>
                </a:lnTo>
                <a:lnTo>
                  <a:pt x="19707759" y="584606"/>
                </a:lnTo>
                <a:lnTo>
                  <a:pt x="19123153" y="797581"/>
                </a:lnTo>
                <a:lnTo>
                  <a:pt x="18659632" y="1465702"/>
                </a:lnTo>
                <a:lnTo>
                  <a:pt x="17843266" y="1739220"/>
                </a:lnTo>
                <a:lnTo>
                  <a:pt x="17189744" y="2286255"/>
                </a:lnTo>
                <a:lnTo>
                  <a:pt x="16726224" y="2555586"/>
                </a:lnTo>
                <a:lnTo>
                  <a:pt x="16243918" y="2138010"/>
                </a:lnTo>
                <a:lnTo>
                  <a:pt x="15905671" y="1822735"/>
                </a:lnTo>
                <a:lnTo>
                  <a:pt x="15195792" y="1465702"/>
                </a:lnTo>
                <a:lnTo>
                  <a:pt x="14671729" y="1192185"/>
                </a:lnTo>
                <a:lnTo>
                  <a:pt x="14629971" y="649336"/>
                </a:lnTo>
                <a:lnTo>
                  <a:pt x="14189423" y="547035"/>
                </a:lnTo>
                <a:lnTo>
                  <a:pt x="13684146" y="1173399"/>
                </a:lnTo>
                <a:lnTo>
                  <a:pt x="13057782" y="1169212"/>
                </a:lnTo>
                <a:lnTo>
                  <a:pt x="13232210" y="559661"/>
                </a:lnTo>
                <a:lnTo>
                  <a:pt x="12993052" y="102301"/>
                </a:lnTo>
                <a:lnTo>
                  <a:pt x="12487774" y="0"/>
                </a:lnTo>
                <a:lnTo>
                  <a:pt x="11982497" y="315276"/>
                </a:lnTo>
                <a:lnTo>
                  <a:pt x="11230860" y="542849"/>
                </a:lnTo>
                <a:lnTo>
                  <a:pt x="10767340" y="125273"/>
                </a:lnTo>
                <a:lnTo>
                  <a:pt x="10182734" y="296490"/>
                </a:lnTo>
                <a:lnTo>
                  <a:pt x="10368550" y="922854"/>
                </a:lnTo>
                <a:lnTo>
                  <a:pt x="9612727" y="1173400"/>
                </a:lnTo>
                <a:lnTo>
                  <a:pt x="9223373" y="1008583"/>
                </a:lnTo>
                <a:lnTo>
                  <a:pt x="8759853" y="1342644"/>
                </a:lnTo>
                <a:lnTo>
                  <a:pt x="8226353" y="1154614"/>
                </a:lnTo>
                <a:lnTo>
                  <a:pt x="7345257" y="1344617"/>
                </a:lnTo>
                <a:lnTo>
                  <a:pt x="6612406" y="1743407"/>
                </a:lnTo>
                <a:lnTo>
                  <a:pt x="6992389" y="2261486"/>
                </a:lnTo>
                <a:lnTo>
                  <a:pt x="6004828" y="2833291"/>
                </a:lnTo>
                <a:lnTo>
                  <a:pt x="6088343" y="3296811"/>
                </a:lnTo>
                <a:lnTo>
                  <a:pt x="6137389" y="3896192"/>
                </a:lnTo>
                <a:lnTo>
                  <a:pt x="5205899" y="4188758"/>
                </a:lnTo>
                <a:close/>
              </a:path>
            </a:pathLst>
          </a:custGeom>
          <a:solidFill>
            <a:srgbClr val="436992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29" name="任意多边形 227">
            <a:extLst>
              <a:ext uri="{FF2B5EF4-FFF2-40B4-BE49-F238E27FC236}">
                <a16:creationId xmlns:a16="http://schemas.microsoft.com/office/drawing/2014/main" id="{6BBE17A0-F33E-4EFB-BFE0-45D9A98DB494}"/>
              </a:ext>
            </a:extLst>
          </p:cNvPr>
          <p:cNvSpPr>
            <a:spLocks/>
          </p:cNvSpPr>
          <p:nvPr/>
        </p:nvSpPr>
        <p:spPr bwMode="auto">
          <a:xfrm>
            <a:off x="6156879" y="4521298"/>
            <a:ext cx="882651" cy="736474"/>
          </a:xfrm>
          <a:custGeom>
            <a:avLst/>
            <a:gdLst/>
            <a:ahLst/>
            <a:cxnLst/>
            <a:rect l="0" t="0" r="r" b="b"/>
            <a:pathLst>
              <a:path w="20522201" h="16809741">
                <a:moveTo>
                  <a:pt x="8302207" y="672330"/>
                </a:moveTo>
                <a:lnTo>
                  <a:pt x="7165897" y="1002203"/>
                </a:lnTo>
                <a:lnTo>
                  <a:pt x="6965942" y="1569576"/>
                </a:lnTo>
                <a:lnTo>
                  <a:pt x="6851624" y="2189692"/>
                </a:lnTo>
                <a:lnTo>
                  <a:pt x="6094771" y="2695485"/>
                </a:lnTo>
                <a:lnTo>
                  <a:pt x="6035773" y="3423114"/>
                </a:lnTo>
                <a:lnTo>
                  <a:pt x="5676231" y="4005988"/>
                </a:lnTo>
                <a:lnTo>
                  <a:pt x="4338826" y="4757263"/>
                </a:lnTo>
                <a:lnTo>
                  <a:pt x="3702544" y="4509874"/>
                </a:lnTo>
                <a:lnTo>
                  <a:pt x="3327241" y="3922659"/>
                </a:lnTo>
                <a:lnTo>
                  <a:pt x="2785422" y="4252018"/>
                </a:lnTo>
                <a:lnTo>
                  <a:pt x="2253534" y="4144495"/>
                </a:lnTo>
                <a:lnTo>
                  <a:pt x="1875102" y="4210288"/>
                </a:lnTo>
                <a:lnTo>
                  <a:pt x="1995673" y="4509874"/>
                </a:lnTo>
                <a:lnTo>
                  <a:pt x="1604198" y="4869000"/>
                </a:lnTo>
                <a:lnTo>
                  <a:pt x="1330160" y="5495364"/>
                </a:lnTo>
                <a:lnTo>
                  <a:pt x="1317112" y="6079450"/>
                </a:lnTo>
                <a:lnTo>
                  <a:pt x="1571302" y="6533051"/>
                </a:lnTo>
                <a:lnTo>
                  <a:pt x="1088475" y="6876000"/>
                </a:lnTo>
                <a:lnTo>
                  <a:pt x="595731" y="7593710"/>
                </a:lnTo>
                <a:lnTo>
                  <a:pt x="0" y="7901089"/>
                </a:lnTo>
                <a:lnTo>
                  <a:pt x="944938" y="9032802"/>
                </a:lnTo>
                <a:lnTo>
                  <a:pt x="1411582" y="8468554"/>
                </a:lnTo>
                <a:lnTo>
                  <a:pt x="2296344" y="8291029"/>
                </a:lnTo>
                <a:lnTo>
                  <a:pt x="3275044" y="9212365"/>
                </a:lnTo>
                <a:lnTo>
                  <a:pt x="3705667" y="8768688"/>
                </a:lnTo>
                <a:lnTo>
                  <a:pt x="3869059" y="8374078"/>
                </a:lnTo>
                <a:lnTo>
                  <a:pt x="4348756" y="8938326"/>
                </a:lnTo>
                <a:lnTo>
                  <a:pt x="4974572" y="9202977"/>
                </a:lnTo>
                <a:lnTo>
                  <a:pt x="5298220" y="9777150"/>
                </a:lnTo>
                <a:lnTo>
                  <a:pt x="5034112" y="10420233"/>
                </a:lnTo>
                <a:lnTo>
                  <a:pt x="5621326" y="11591539"/>
                </a:lnTo>
                <a:lnTo>
                  <a:pt x="5526851" y="12240332"/>
                </a:lnTo>
                <a:lnTo>
                  <a:pt x="6110942" y="12772763"/>
                </a:lnTo>
                <a:lnTo>
                  <a:pt x="6160010" y="12316044"/>
                </a:lnTo>
                <a:lnTo>
                  <a:pt x="6551496" y="11663579"/>
                </a:lnTo>
                <a:lnTo>
                  <a:pt x="7167387" y="12094203"/>
                </a:lnTo>
                <a:lnTo>
                  <a:pt x="7406485" y="13027496"/>
                </a:lnTo>
                <a:lnTo>
                  <a:pt x="7374811" y="13959846"/>
                </a:lnTo>
                <a:lnTo>
                  <a:pt x="7742644" y="14708271"/>
                </a:lnTo>
                <a:lnTo>
                  <a:pt x="8346579" y="16016319"/>
                </a:lnTo>
                <a:lnTo>
                  <a:pt x="8911369" y="15442695"/>
                </a:lnTo>
                <a:lnTo>
                  <a:pt x="9439592" y="15537165"/>
                </a:lnTo>
                <a:lnTo>
                  <a:pt x="9919283" y="15938569"/>
                </a:lnTo>
                <a:lnTo>
                  <a:pt x="10030478" y="16515860"/>
                </a:lnTo>
                <a:lnTo>
                  <a:pt x="10679814" y="16809741"/>
                </a:lnTo>
                <a:lnTo>
                  <a:pt x="11316096" y="16627054"/>
                </a:lnTo>
                <a:lnTo>
                  <a:pt x="11919773" y="16581263"/>
                </a:lnTo>
                <a:lnTo>
                  <a:pt x="12314634" y="15798149"/>
                </a:lnTo>
                <a:lnTo>
                  <a:pt x="12167967" y="15164990"/>
                </a:lnTo>
                <a:lnTo>
                  <a:pt x="12455048" y="14672245"/>
                </a:lnTo>
                <a:lnTo>
                  <a:pt x="13110636" y="14104331"/>
                </a:lnTo>
                <a:lnTo>
                  <a:pt x="12390351" y="12880829"/>
                </a:lnTo>
                <a:lnTo>
                  <a:pt x="12856452" y="12404261"/>
                </a:lnTo>
                <a:lnTo>
                  <a:pt x="13675427" y="12172501"/>
                </a:lnTo>
                <a:lnTo>
                  <a:pt x="13904063" y="11578485"/>
                </a:lnTo>
                <a:lnTo>
                  <a:pt x="14393684" y="11249126"/>
                </a:lnTo>
                <a:lnTo>
                  <a:pt x="15264851" y="11281480"/>
                </a:lnTo>
                <a:lnTo>
                  <a:pt x="15927240" y="11150985"/>
                </a:lnTo>
                <a:lnTo>
                  <a:pt x="16416856" y="10488601"/>
                </a:lnTo>
                <a:lnTo>
                  <a:pt x="16766605" y="10116427"/>
                </a:lnTo>
                <a:lnTo>
                  <a:pt x="16997823" y="10651445"/>
                </a:lnTo>
                <a:lnTo>
                  <a:pt x="17764601" y="10038134"/>
                </a:lnTo>
                <a:lnTo>
                  <a:pt x="18342433" y="9480139"/>
                </a:lnTo>
                <a:lnTo>
                  <a:pt x="18939578" y="9274480"/>
                </a:lnTo>
                <a:lnTo>
                  <a:pt x="19680254" y="8948250"/>
                </a:lnTo>
                <a:lnTo>
                  <a:pt x="20074863" y="8807831"/>
                </a:lnTo>
                <a:lnTo>
                  <a:pt x="20482893" y="7961971"/>
                </a:lnTo>
                <a:lnTo>
                  <a:pt x="19713151" y="7564485"/>
                </a:lnTo>
                <a:lnTo>
                  <a:pt x="20522201" y="7058692"/>
                </a:lnTo>
                <a:lnTo>
                  <a:pt x="19654159" y="6242841"/>
                </a:lnTo>
                <a:lnTo>
                  <a:pt x="19272603" y="5710947"/>
                </a:lnTo>
                <a:lnTo>
                  <a:pt x="19771601" y="5404018"/>
                </a:lnTo>
                <a:lnTo>
                  <a:pt x="19686507" y="4591844"/>
                </a:lnTo>
                <a:lnTo>
                  <a:pt x="18913477" y="4522927"/>
                </a:lnTo>
                <a:lnTo>
                  <a:pt x="18254217" y="4000952"/>
                </a:lnTo>
                <a:lnTo>
                  <a:pt x="17927987" y="4438376"/>
                </a:lnTo>
                <a:cubicBezTo>
                  <a:pt x="17926085" y="4623872"/>
                  <a:pt x="17972167" y="4827047"/>
                  <a:pt x="17970265" y="5012543"/>
                </a:cubicBezTo>
                <a:lnTo>
                  <a:pt x="17891962" y="5563732"/>
                </a:lnTo>
                <a:lnTo>
                  <a:pt x="17144490" y="4947293"/>
                </a:lnTo>
                <a:lnTo>
                  <a:pt x="16277384" y="4939270"/>
                </a:lnTo>
                <a:lnTo>
                  <a:pt x="15947083" y="4160672"/>
                </a:lnTo>
                <a:lnTo>
                  <a:pt x="16592753" y="3485235"/>
                </a:lnTo>
                <a:lnTo>
                  <a:pt x="15754472" y="3243556"/>
                </a:lnTo>
                <a:lnTo>
                  <a:pt x="15219455" y="2254937"/>
                </a:lnTo>
                <a:lnTo>
                  <a:pt x="15806127" y="1706871"/>
                </a:lnTo>
                <a:lnTo>
                  <a:pt x="15385422" y="1360793"/>
                </a:lnTo>
                <a:lnTo>
                  <a:pt x="14514250" y="1363922"/>
                </a:lnTo>
                <a:lnTo>
                  <a:pt x="13956260" y="1168177"/>
                </a:lnTo>
                <a:lnTo>
                  <a:pt x="13398271" y="1249598"/>
                </a:lnTo>
                <a:lnTo>
                  <a:pt x="13087873" y="517947"/>
                </a:lnTo>
                <a:lnTo>
                  <a:pt x="12350659" y="535018"/>
                </a:lnTo>
                <a:lnTo>
                  <a:pt x="11949255" y="65245"/>
                </a:lnTo>
                <a:lnTo>
                  <a:pt x="11025887" y="260985"/>
                </a:lnTo>
                <a:lnTo>
                  <a:pt x="10272157" y="0"/>
                </a:lnTo>
                <a:lnTo>
                  <a:pt x="9648922" y="78287"/>
                </a:lnTo>
                <a:lnTo>
                  <a:pt x="9133205" y="247931"/>
                </a:lnTo>
                <a:lnTo>
                  <a:pt x="8302207" y="672330"/>
                </a:lnTo>
                <a:close/>
              </a:path>
            </a:pathLst>
          </a:custGeom>
          <a:solidFill>
            <a:srgbClr val="436992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30" name="任意多边形 207">
            <a:extLst>
              <a:ext uri="{FF2B5EF4-FFF2-40B4-BE49-F238E27FC236}">
                <a16:creationId xmlns:a16="http://schemas.microsoft.com/office/drawing/2014/main" id="{B79C052B-BE41-D8F7-035F-F0CF0E5A95B7}"/>
              </a:ext>
            </a:extLst>
          </p:cNvPr>
          <p:cNvSpPr>
            <a:spLocks/>
          </p:cNvSpPr>
          <p:nvPr/>
        </p:nvSpPr>
        <p:spPr bwMode="auto">
          <a:xfrm>
            <a:off x="6697482" y="3959239"/>
            <a:ext cx="867666" cy="1008607"/>
          </a:xfrm>
          <a:custGeom>
            <a:avLst/>
            <a:gdLst/>
            <a:ahLst/>
            <a:cxnLst/>
            <a:rect l="0" t="0" r="r" b="b"/>
            <a:pathLst>
              <a:path w="20144120" h="23064410">
                <a:moveTo>
                  <a:pt x="4443039" y="0"/>
                </a:moveTo>
                <a:lnTo>
                  <a:pt x="3714386" y="268630"/>
                </a:lnTo>
                <a:lnTo>
                  <a:pt x="3199639" y="145121"/>
                </a:lnTo>
                <a:lnTo>
                  <a:pt x="2313414" y="166323"/>
                </a:lnTo>
                <a:lnTo>
                  <a:pt x="1747593" y="542142"/>
                </a:lnTo>
                <a:lnTo>
                  <a:pt x="1307045" y="815659"/>
                </a:lnTo>
                <a:lnTo>
                  <a:pt x="764197" y="1191478"/>
                </a:lnTo>
                <a:lnTo>
                  <a:pt x="476080" y="1598642"/>
                </a:lnTo>
                <a:lnTo>
                  <a:pt x="584606" y="2335680"/>
                </a:lnTo>
                <a:lnTo>
                  <a:pt x="1025154" y="2396223"/>
                </a:lnTo>
                <a:lnTo>
                  <a:pt x="1298672" y="3189617"/>
                </a:lnTo>
                <a:lnTo>
                  <a:pt x="881096" y="3527864"/>
                </a:lnTo>
                <a:lnTo>
                  <a:pt x="607578" y="3300291"/>
                </a:lnTo>
                <a:lnTo>
                  <a:pt x="357033" y="4051927"/>
                </a:lnTo>
                <a:lnTo>
                  <a:pt x="0" y="4325445"/>
                </a:lnTo>
                <a:lnTo>
                  <a:pt x="501091" y="4630308"/>
                </a:lnTo>
                <a:lnTo>
                  <a:pt x="584606" y="5530190"/>
                </a:lnTo>
                <a:lnTo>
                  <a:pt x="941639" y="5970738"/>
                </a:lnTo>
                <a:lnTo>
                  <a:pt x="565821" y="6221284"/>
                </a:lnTo>
                <a:lnTo>
                  <a:pt x="877863" y="6845346"/>
                </a:lnTo>
                <a:lnTo>
                  <a:pt x="1609760" y="6866433"/>
                </a:lnTo>
                <a:lnTo>
                  <a:pt x="1632732" y="7557526"/>
                </a:lnTo>
                <a:lnTo>
                  <a:pt x="2050308" y="8211049"/>
                </a:lnTo>
                <a:lnTo>
                  <a:pt x="2509642" y="8401052"/>
                </a:lnTo>
                <a:lnTo>
                  <a:pt x="2708017" y="9133903"/>
                </a:lnTo>
                <a:lnTo>
                  <a:pt x="2165169" y="9616208"/>
                </a:lnTo>
                <a:lnTo>
                  <a:pt x="2165169" y="10641363"/>
                </a:lnTo>
                <a:lnTo>
                  <a:pt x="2675587" y="11574475"/>
                </a:lnTo>
                <a:lnTo>
                  <a:pt x="2495043" y="12079906"/>
                </a:lnTo>
                <a:lnTo>
                  <a:pt x="2012737" y="12246936"/>
                </a:lnTo>
                <a:lnTo>
                  <a:pt x="1446917" y="12589371"/>
                </a:lnTo>
                <a:lnTo>
                  <a:pt x="1048126" y="13090462"/>
                </a:lnTo>
                <a:lnTo>
                  <a:pt x="518912" y="13332853"/>
                </a:lnTo>
                <a:lnTo>
                  <a:pt x="801767" y="14044661"/>
                </a:lnTo>
                <a:lnTo>
                  <a:pt x="1386374" y="13961146"/>
                </a:lnTo>
                <a:lnTo>
                  <a:pt x="1933409" y="14151148"/>
                </a:lnTo>
                <a:lnTo>
                  <a:pt x="2810318" y="14169934"/>
                </a:lnTo>
                <a:lnTo>
                  <a:pt x="3232086" y="14518626"/>
                </a:lnTo>
                <a:lnTo>
                  <a:pt x="2625565" y="15060439"/>
                </a:lnTo>
                <a:lnTo>
                  <a:pt x="3150659" y="16022957"/>
                </a:lnTo>
                <a:lnTo>
                  <a:pt x="4008788" y="16277689"/>
                </a:lnTo>
                <a:lnTo>
                  <a:pt x="3353194" y="16956250"/>
                </a:lnTo>
                <a:lnTo>
                  <a:pt x="3692477" y="17736076"/>
                </a:lnTo>
                <a:lnTo>
                  <a:pt x="4553724" y="17736081"/>
                </a:lnTo>
                <a:lnTo>
                  <a:pt x="5290762" y="18362440"/>
                </a:lnTo>
                <a:lnTo>
                  <a:pt x="5378464" y="17786207"/>
                </a:lnTo>
                <a:lnTo>
                  <a:pt x="5336707" y="17220386"/>
                </a:lnTo>
                <a:lnTo>
                  <a:pt x="5670767" y="16802810"/>
                </a:lnTo>
                <a:lnTo>
                  <a:pt x="6338888" y="17322687"/>
                </a:lnTo>
                <a:lnTo>
                  <a:pt x="7113497" y="17387416"/>
                </a:lnTo>
                <a:lnTo>
                  <a:pt x="7178227" y="18203783"/>
                </a:lnTo>
                <a:lnTo>
                  <a:pt x="6677136" y="18496086"/>
                </a:lnTo>
                <a:lnTo>
                  <a:pt x="7052954" y="19020149"/>
                </a:lnTo>
                <a:lnTo>
                  <a:pt x="7929863" y="19855301"/>
                </a:lnTo>
                <a:lnTo>
                  <a:pt x="7120857" y="20353131"/>
                </a:lnTo>
                <a:lnTo>
                  <a:pt x="7869320" y="20744743"/>
                </a:lnTo>
                <a:lnTo>
                  <a:pt x="8220128" y="20454506"/>
                </a:lnTo>
                <a:lnTo>
                  <a:pt x="8879876" y="20458692"/>
                </a:lnTo>
                <a:lnTo>
                  <a:pt x="9403939" y="20105846"/>
                </a:lnTo>
                <a:lnTo>
                  <a:pt x="9825701" y="20226932"/>
                </a:lnTo>
                <a:lnTo>
                  <a:pt x="10159762" y="20918026"/>
                </a:lnTo>
                <a:lnTo>
                  <a:pt x="10706797" y="20523422"/>
                </a:lnTo>
                <a:lnTo>
                  <a:pt x="11295590" y="20341793"/>
                </a:lnTo>
                <a:lnTo>
                  <a:pt x="11940739" y="20170576"/>
                </a:lnTo>
                <a:lnTo>
                  <a:pt x="12218443" y="20504637"/>
                </a:lnTo>
                <a:lnTo>
                  <a:pt x="12853181" y="20323008"/>
                </a:lnTo>
                <a:lnTo>
                  <a:pt x="13210213" y="20949372"/>
                </a:lnTo>
                <a:lnTo>
                  <a:pt x="13859549" y="21640465"/>
                </a:lnTo>
                <a:lnTo>
                  <a:pt x="14467128" y="22122771"/>
                </a:lnTo>
                <a:lnTo>
                  <a:pt x="14865918" y="22415074"/>
                </a:lnTo>
                <a:lnTo>
                  <a:pt x="15473496" y="22939137"/>
                </a:lnTo>
                <a:lnTo>
                  <a:pt x="16433921" y="23064410"/>
                </a:lnTo>
                <a:lnTo>
                  <a:pt x="17067671" y="22805447"/>
                </a:lnTo>
                <a:lnTo>
                  <a:pt x="17473701" y="22086236"/>
                </a:lnTo>
                <a:lnTo>
                  <a:pt x="18227436" y="21906673"/>
                </a:lnTo>
                <a:lnTo>
                  <a:pt x="18530173" y="21498446"/>
                </a:lnTo>
                <a:lnTo>
                  <a:pt x="18146009" y="20608001"/>
                </a:lnTo>
                <a:lnTo>
                  <a:pt x="17862052" y="20086031"/>
                </a:lnTo>
                <a:lnTo>
                  <a:pt x="17291014" y="20376241"/>
                </a:lnTo>
                <a:lnTo>
                  <a:pt x="16534155" y="19958665"/>
                </a:lnTo>
                <a:lnTo>
                  <a:pt x="16201130" y="19492021"/>
                </a:lnTo>
                <a:lnTo>
                  <a:pt x="15418176" y="19181962"/>
                </a:lnTo>
                <a:lnTo>
                  <a:pt x="14586148" y="18457457"/>
                </a:lnTo>
                <a:lnTo>
                  <a:pt x="14847133" y="17521041"/>
                </a:lnTo>
                <a:lnTo>
                  <a:pt x="15160314" y="16897800"/>
                </a:lnTo>
                <a:lnTo>
                  <a:pt x="15522570" y="16871699"/>
                </a:lnTo>
                <a:lnTo>
                  <a:pt x="15701174" y="16258805"/>
                </a:lnTo>
                <a:lnTo>
                  <a:pt x="15189539" y="15765096"/>
                </a:lnTo>
                <a:lnTo>
                  <a:pt x="15111246" y="15164833"/>
                </a:lnTo>
                <a:lnTo>
                  <a:pt x="14955741" y="14358906"/>
                </a:lnTo>
                <a:lnTo>
                  <a:pt x="15861853" y="14038381"/>
                </a:lnTo>
                <a:lnTo>
                  <a:pt x="16429767" y="14299366"/>
                </a:lnTo>
                <a:lnTo>
                  <a:pt x="17284761" y="14586452"/>
                </a:lnTo>
                <a:lnTo>
                  <a:pt x="17832832" y="15030129"/>
                </a:lnTo>
                <a:lnTo>
                  <a:pt x="18456067" y="14766015"/>
                </a:lnTo>
                <a:lnTo>
                  <a:pt x="19105403" y="14951831"/>
                </a:lnTo>
                <a:lnTo>
                  <a:pt x="19575176" y="14165753"/>
                </a:lnTo>
                <a:lnTo>
                  <a:pt x="19426750" y="13054946"/>
                </a:lnTo>
                <a:lnTo>
                  <a:pt x="19791274" y="12278282"/>
                </a:lnTo>
                <a:lnTo>
                  <a:pt x="20144120" y="11526646"/>
                </a:lnTo>
                <a:lnTo>
                  <a:pt x="19308968" y="10919067"/>
                </a:lnTo>
                <a:lnTo>
                  <a:pt x="18784905" y="10440948"/>
                </a:lnTo>
                <a:lnTo>
                  <a:pt x="18177327" y="11253128"/>
                </a:lnTo>
                <a:lnTo>
                  <a:pt x="17425691" y="10687307"/>
                </a:lnTo>
                <a:lnTo>
                  <a:pt x="16753383" y="10060943"/>
                </a:lnTo>
                <a:lnTo>
                  <a:pt x="16210534" y="10562034"/>
                </a:lnTo>
                <a:lnTo>
                  <a:pt x="15519441" y="10353246"/>
                </a:lnTo>
                <a:lnTo>
                  <a:pt x="14865918" y="10014999"/>
                </a:lnTo>
                <a:lnTo>
                  <a:pt x="13919106" y="9538765"/>
                </a:lnTo>
                <a:lnTo>
                  <a:pt x="13122512" y="9296746"/>
                </a:lnTo>
                <a:lnTo>
                  <a:pt x="12556691" y="8563895"/>
                </a:lnTo>
                <a:lnTo>
                  <a:pt x="12700749" y="8206862"/>
                </a:lnTo>
                <a:lnTo>
                  <a:pt x="12111956" y="7826857"/>
                </a:lnTo>
                <a:lnTo>
                  <a:pt x="11648436" y="6949948"/>
                </a:lnTo>
                <a:lnTo>
                  <a:pt x="10984502" y="7018864"/>
                </a:lnTo>
                <a:lnTo>
                  <a:pt x="10821658" y="7626443"/>
                </a:lnTo>
                <a:lnTo>
                  <a:pt x="11880196" y="8670383"/>
                </a:lnTo>
                <a:lnTo>
                  <a:pt x="11017886" y="8670383"/>
                </a:lnTo>
                <a:lnTo>
                  <a:pt x="10452065" y="9083772"/>
                </a:lnTo>
                <a:lnTo>
                  <a:pt x="9533398" y="8100375"/>
                </a:lnTo>
                <a:lnTo>
                  <a:pt x="9445696" y="7469825"/>
                </a:lnTo>
                <a:lnTo>
                  <a:pt x="9088664" y="6866433"/>
                </a:lnTo>
                <a:lnTo>
                  <a:pt x="8374598" y="7010491"/>
                </a:lnTo>
                <a:lnTo>
                  <a:pt x="7744047" y="6926976"/>
                </a:lnTo>
                <a:lnTo>
                  <a:pt x="6969439" y="6797516"/>
                </a:lnTo>
                <a:lnTo>
                  <a:pt x="6677136" y="6273453"/>
                </a:lnTo>
                <a:lnTo>
                  <a:pt x="6612406" y="5688847"/>
                </a:lnTo>
                <a:lnTo>
                  <a:pt x="5796040" y="5244112"/>
                </a:lnTo>
                <a:lnTo>
                  <a:pt x="5692654" y="4955733"/>
                </a:lnTo>
                <a:lnTo>
                  <a:pt x="5355492" y="4195986"/>
                </a:lnTo>
                <a:lnTo>
                  <a:pt x="5290762" y="3523677"/>
                </a:lnTo>
                <a:lnTo>
                  <a:pt x="5230219" y="2897314"/>
                </a:lnTo>
                <a:lnTo>
                  <a:pt x="5670767" y="2623796"/>
                </a:lnTo>
                <a:lnTo>
                  <a:pt x="5434820" y="2141490"/>
                </a:lnTo>
                <a:lnTo>
                  <a:pt x="4956702" y="1928516"/>
                </a:lnTo>
                <a:lnTo>
                  <a:pt x="5230219" y="1469182"/>
                </a:lnTo>
                <a:lnTo>
                  <a:pt x="5731310" y="1218637"/>
                </a:lnTo>
                <a:lnTo>
                  <a:pt x="5313734" y="945119"/>
                </a:lnTo>
                <a:lnTo>
                  <a:pt x="4956702" y="504571"/>
                </a:lnTo>
                <a:lnTo>
                  <a:pt x="4443039" y="0"/>
                </a:lnTo>
                <a:close/>
              </a:path>
            </a:pathLst>
          </a:custGeom>
          <a:solidFill>
            <a:srgbClr val="1E3148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31" name="任意多边形 208">
            <a:extLst>
              <a:ext uri="{FF2B5EF4-FFF2-40B4-BE49-F238E27FC236}">
                <a16:creationId xmlns:a16="http://schemas.microsoft.com/office/drawing/2014/main" id="{16E94610-C586-69F2-6727-16669B35BFD7}"/>
              </a:ext>
            </a:extLst>
          </p:cNvPr>
          <p:cNvSpPr>
            <a:spLocks/>
          </p:cNvSpPr>
          <p:nvPr/>
        </p:nvSpPr>
        <p:spPr bwMode="auto">
          <a:xfrm>
            <a:off x="6888923" y="3456839"/>
            <a:ext cx="957204" cy="1147527"/>
          </a:xfrm>
          <a:custGeom>
            <a:avLst/>
            <a:gdLst/>
            <a:ahLst/>
            <a:cxnLst/>
            <a:rect l="0" t="0" r="r" b="b"/>
            <a:pathLst>
              <a:path w="22219445" h="26253858">
                <a:moveTo>
                  <a:pt x="0" y="11484713"/>
                </a:moveTo>
                <a:lnTo>
                  <a:pt x="156624" y="11053876"/>
                </a:lnTo>
                <a:lnTo>
                  <a:pt x="574200" y="10408726"/>
                </a:lnTo>
                <a:lnTo>
                  <a:pt x="995962" y="9709259"/>
                </a:lnTo>
                <a:lnTo>
                  <a:pt x="517843" y="9435742"/>
                </a:lnTo>
                <a:lnTo>
                  <a:pt x="309055" y="8809378"/>
                </a:lnTo>
                <a:lnTo>
                  <a:pt x="828932" y="8410587"/>
                </a:lnTo>
                <a:lnTo>
                  <a:pt x="1394753" y="8285315"/>
                </a:lnTo>
                <a:lnTo>
                  <a:pt x="1895844" y="7909496"/>
                </a:lnTo>
                <a:lnTo>
                  <a:pt x="1626513" y="7450163"/>
                </a:lnTo>
                <a:lnTo>
                  <a:pt x="2085846" y="7195431"/>
                </a:lnTo>
                <a:lnTo>
                  <a:pt x="2150576" y="6527309"/>
                </a:lnTo>
                <a:lnTo>
                  <a:pt x="2442879" y="6026218"/>
                </a:lnTo>
                <a:lnTo>
                  <a:pt x="2999318" y="5453772"/>
                </a:lnTo>
                <a:lnTo>
                  <a:pt x="3608962" y="5228127"/>
                </a:lnTo>
                <a:lnTo>
                  <a:pt x="4137732" y="5635779"/>
                </a:lnTo>
                <a:lnTo>
                  <a:pt x="4888339" y="5175930"/>
                </a:lnTo>
                <a:lnTo>
                  <a:pt x="5688007" y="5554357"/>
                </a:lnTo>
                <a:lnTo>
                  <a:pt x="6141609" y="6281991"/>
                </a:lnTo>
                <a:lnTo>
                  <a:pt x="6686551" y="6644247"/>
                </a:lnTo>
                <a:lnTo>
                  <a:pt x="7228363" y="6879130"/>
                </a:lnTo>
                <a:lnTo>
                  <a:pt x="7799407" y="7084789"/>
                </a:lnTo>
                <a:lnTo>
                  <a:pt x="8008195" y="6562819"/>
                </a:lnTo>
                <a:lnTo>
                  <a:pt x="8399675" y="6726211"/>
                </a:lnTo>
                <a:lnTo>
                  <a:pt x="8850141" y="7368752"/>
                </a:lnTo>
                <a:lnTo>
                  <a:pt x="9129473" y="8126290"/>
                </a:lnTo>
                <a:lnTo>
                  <a:pt x="9545422" y="8612098"/>
                </a:lnTo>
                <a:lnTo>
                  <a:pt x="10485559" y="8768804"/>
                </a:lnTo>
                <a:lnTo>
                  <a:pt x="10658278" y="8155373"/>
                </a:lnTo>
                <a:lnTo>
                  <a:pt x="11353015" y="8213822"/>
                </a:lnTo>
                <a:lnTo>
                  <a:pt x="11395836" y="6944375"/>
                </a:lnTo>
                <a:lnTo>
                  <a:pt x="11790440" y="6229794"/>
                </a:lnTo>
                <a:lnTo>
                  <a:pt x="12100487" y="5557481"/>
                </a:lnTo>
                <a:lnTo>
                  <a:pt x="12498762" y="4908150"/>
                </a:lnTo>
                <a:lnTo>
                  <a:pt x="12949366" y="4569503"/>
                </a:lnTo>
                <a:lnTo>
                  <a:pt x="13167667" y="4022045"/>
                </a:lnTo>
                <a:lnTo>
                  <a:pt x="12942439" y="3456011"/>
                </a:lnTo>
                <a:lnTo>
                  <a:pt x="12394374" y="2992490"/>
                </a:lnTo>
                <a:lnTo>
                  <a:pt x="12475795" y="1889558"/>
                </a:lnTo>
                <a:lnTo>
                  <a:pt x="12013360" y="1527304"/>
                </a:lnTo>
                <a:lnTo>
                  <a:pt x="12342177" y="740677"/>
                </a:lnTo>
                <a:lnTo>
                  <a:pt x="12704426" y="0"/>
                </a:lnTo>
                <a:lnTo>
                  <a:pt x="13415878" y="124232"/>
                </a:lnTo>
                <a:lnTo>
                  <a:pt x="13712889" y="756854"/>
                </a:lnTo>
                <a:lnTo>
                  <a:pt x="14646181" y="923374"/>
                </a:lnTo>
                <a:lnTo>
                  <a:pt x="15298646" y="936422"/>
                </a:lnTo>
                <a:lnTo>
                  <a:pt x="15879603" y="610187"/>
                </a:lnTo>
                <a:lnTo>
                  <a:pt x="16704836" y="763654"/>
                </a:lnTo>
                <a:lnTo>
                  <a:pt x="17096858" y="1337821"/>
                </a:lnTo>
                <a:lnTo>
                  <a:pt x="17759242" y="1504331"/>
                </a:lnTo>
                <a:lnTo>
                  <a:pt x="18124621" y="1709995"/>
                </a:lnTo>
                <a:lnTo>
                  <a:pt x="18466206" y="2403796"/>
                </a:lnTo>
                <a:lnTo>
                  <a:pt x="18105315" y="2799879"/>
                </a:lnTo>
                <a:lnTo>
                  <a:pt x="17531148" y="3292624"/>
                </a:lnTo>
                <a:lnTo>
                  <a:pt x="17664772" y="4265067"/>
                </a:lnTo>
                <a:lnTo>
                  <a:pt x="18107047" y="4808080"/>
                </a:lnTo>
                <a:lnTo>
                  <a:pt x="17559343" y="5130523"/>
                </a:lnTo>
                <a:lnTo>
                  <a:pt x="16928792" y="5399854"/>
                </a:lnTo>
                <a:lnTo>
                  <a:pt x="16339999" y="5483369"/>
                </a:lnTo>
                <a:lnTo>
                  <a:pt x="16488244" y="6205808"/>
                </a:lnTo>
                <a:lnTo>
                  <a:pt x="16590545" y="7162046"/>
                </a:lnTo>
                <a:lnTo>
                  <a:pt x="16233512" y="7727867"/>
                </a:lnTo>
                <a:lnTo>
                  <a:pt x="16191754" y="8715450"/>
                </a:lnTo>
                <a:lnTo>
                  <a:pt x="16024724" y="9596547"/>
                </a:lnTo>
                <a:lnTo>
                  <a:pt x="15857694" y="10769946"/>
                </a:lnTo>
                <a:lnTo>
                  <a:pt x="15394174" y="11210494"/>
                </a:lnTo>
                <a:lnTo>
                  <a:pt x="15561204" y="12031047"/>
                </a:lnTo>
                <a:lnTo>
                  <a:pt x="15959994" y="12684570"/>
                </a:lnTo>
                <a:lnTo>
                  <a:pt x="16442300" y="13083360"/>
                </a:lnTo>
                <a:lnTo>
                  <a:pt x="16298242" y="13834997"/>
                </a:lnTo>
                <a:lnTo>
                  <a:pt x="16484058" y="14590820"/>
                </a:lnTo>
                <a:lnTo>
                  <a:pt x="16571759" y="15309073"/>
                </a:lnTo>
                <a:lnTo>
                  <a:pt x="17239881" y="15791378"/>
                </a:lnTo>
                <a:lnTo>
                  <a:pt x="17972732" y="16273684"/>
                </a:lnTo>
                <a:lnTo>
                  <a:pt x="18588684" y="16935580"/>
                </a:lnTo>
                <a:lnTo>
                  <a:pt x="18110565" y="17520186"/>
                </a:lnTo>
                <a:lnTo>
                  <a:pt x="18444625" y="18568313"/>
                </a:lnTo>
                <a:lnTo>
                  <a:pt x="18235837" y="19509952"/>
                </a:lnTo>
                <a:lnTo>
                  <a:pt x="18755714" y="19992257"/>
                </a:lnTo>
                <a:lnTo>
                  <a:pt x="18486383" y="20558078"/>
                </a:lnTo>
                <a:lnTo>
                  <a:pt x="19070989" y="21290929"/>
                </a:lnTo>
                <a:lnTo>
                  <a:pt x="19219234" y="22107296"/>
                </a:lnTo>
                <a:lnTo>
                  <a:pt x="19720325" y="22422571"/>
                </a:lnTo>
                <a:lnTo>
                  <a:pt x="20327903" y="22194998"/>
                </a:lnTo>
                <a:lnTo>
                  <a:pt x="20643178" y="22904877"/>
                </a:lnTo>
                <a:lnTo>
                  <a:pt x="21102512" y="23447725"/>
                </a:lnTo>
                <a:lnTo>
                  <a:pt x="22002393" y="23428940"/>
                </a:lnTo>
                <a:lnTo>
                  <a:pt x="22219445" y="24224373"/>
                </a:lnTo>
                <a:lnTo>
                  <a:pt x="21584817" y="24435309"/>
                </a:lnTo>
                <a:lnTo>
                  <a:pt x="20977239" y="25103431"/>
                </a:lnTo>
                <a:lnTo>
                  <a:pt x="20373848" y="25585737"/>
                </a:lnTo>
                <a:lnTo>
                  <a:pt x="20703721" y="26212100"/>
                </a:lnTo>
                <a:lnTo>
                  <a:pt x="20054386" y="26253858"/>
                </a:lnTo>
                <a:lnTo>
                  <a:pt x="19177476" y="26063855"/>
                </a:lnTo>
                <a:lnTo>
                  <a:pt x="18778686" y="25437491"/>
                </a:lnTo>
                <a:lnTo>
                  <a:pt x="18277595" y="24978158"/>
                </a:lnTo>
                <a:lnTo>
                  <a:pt x="18022863" y="25543979"/>
                </a:lnTo>
                <a:lnTo>
                  <a:pt x="17396499" y="25562764"/>
                </a:lnTo>
                <a:lnTo>
                  <a:pt x="16784734" y="25186946"/>
                </a:lnTo>
                <a:lnTo>
                  <a:pt x="15667691" y="24829913"/>
                </a:lnTo>
                <a:lnTo>
                  <a:pt x="14983711" y="24539659"/>
                </a:lnTo>
                <a:lnTo>
                  <a:pt x="15348235" y="23762995"/>
                </a:lnTo>
                <a:lnTo>
                  <a:pt x="15701081" y="23011359"/>
                </a:lnTo>
                <a:lnTo>
                  <a:pt x="14865929" y="22403780"/>
                </a:lnTo>
                <a:lnTo>
                  <a:pt x="14341866" y="21925661"/>
                </a:lnTo>
                <a:lnTo>
                  <a:pt x="13734288" y="22737841"/>
                </a:lnTo>
                <a:lnTo>
                  <a:pt x="12982652" y="22172020"/>
                </a:lnTo>
                <a:lnTo>
                  <a:pt x="12310344" y="21545656"/>
                </a:lnTo>
                <a:lnTo>
                  <a:pt x="11767495" y="22046747"/>
                </a:lnTo>
                <a:lnTo>
                  <a:pt x="11076402" y="21837959"/>
                </a:lnTo>
                <a:lnTo>
                  <a:pt x="10422879" y="21499712"/>
                </a:lnTo>
                <a:lnTo>
                  <a:pt x="9476067" y="21023478"/>
                </a:lnTo>
                <a:lnTo>
                  <a:pt x="8679473" y="20781459"/>
                </a:lnTo>
                <a:lnTo>
                  <a:pt x="8113652" y="20048608"/>
                </a:lnTo>
                <a:lnTo>
                  <a:pt x="8257710" y="19691575"/>
                </a:lnTo>
                <a:lnTo>
                  <a:pt x="7668917" y="19311570"/>
                </a:lnTo>
                <a:lnTo>
                  <a:pt x="7205397" y="18434661"/>
                </a:lnTo>
                <a:lnTo>
                  <a:pt x="6541463" y="18503577"/>
                </a:lnTo>
                <a:lnTo>
                  <a:pt x="6378619" y="19111156"/>
                </a:lnTo>
                <a:lnTo>
                  <a:pt x="7437157" y="20155096"/>
                </a:lnTo>
                <a:lnTo>
                  <a:pt x="6574847" y="20155096"/>
                </a:lnTo>
                <a:lnTo>
                  <a:pt x="6009026" y="20568485"/>
                </a:lnTo>
                <a:lnTo>
                  <a:pt x="5090359" y="19585088"/>
                </a:lnTo>
                <a:lnTo>
                  <a:pt x="5002657" y="18954538"/>
                </a:lnTo>
                <a:lnTo>
                  <a:pt x="4645625" y="18351146"/>
                </a:lnTo>
                <a:lnTo>
                  <a:pt x="3931559" y="18495204"/>
                </a:lnTo>
                <a:lnTo>
                  <a:pt x="3301008" y="18411689"/>
                </a:lnTo>
                <a:lnTo>
                  <a:pt x="2526400" y="18282229"/>
                </a:lnTo>
                <a:lnTo>
                  <a:pt x="2234097" y="17758166"/>
                </a:lnTo>
                <a:lnTo>
                  <a:pt x="2169367" y="17173560"/>
                </a:lnTo>
                <a:lnTo>
                  <a:pt x="1353001" y="16728825"/>
                </a:lnTo>
                <a:lnTo>
                  <a:pt x="1249615" y="16440446"/>
                </a:lnTo>
                <a:lnTo>
                  <a:pt x="912453" y="15680699"/>
                </a:lnTo>
                <a:lnTo>
                  <a:pt x="847723" y="15008390"/>
                </a:lnTo>
                <a:lnTo>
                  <a:pt x="787180" y="14382027"/>
                </a:lnTo>
                <a:lnTo>
                  <a:pt x="1227728" y="14108509"/>
                </a:lnTo>
                <a:lnTo>
                  <a:pt x="991781" y="13626203"/>
                </a:lnTo>
                <a:lnTo>
                  <a:pt x="513663" y="13413229"/>
                </a:lnTo>
                <a:lnTo>
                  <a:pt x="787180" y="12953895"/>
                </a:lnTo>
                <a:lnTo>
                  <a:pt x="1288271" y="12703350"/>
                </a:lnTo>
                <a:lnTo>
                  <a:pt x="870695" y="12429832"/>
                </a:lnTo>
                <a:lnTo>
                  <a:pt x="513663" y="11989284"/>
                </a:lnTo>
                <a:lnTo>
                  <a:pt x="0" y="11484713"/>
                </a:lnTo>
                <a:close/>
              </a:path>
            </a:pathLst>
          </a:custGeom>
          <a:solidFill>
            <a:srgbClr val="436992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32" name="任意多边形 218">
            <a:extLst>
              <a:ext uri="{FF2B5EF4-FFF2-40B4-BE49-F238E27FC236}">
                <a16:creationId xmlns:a16="http://schemas.microsoft.com/office/drawing/2014/main" id="{E104404A-9893-E31D-BB5F-81832703ECBB}"/>
              </a:ext>
            </a:extLst>
          </p:cNvPr>
          <p:cNvSpPr>
            <a:spLocks/>
          </p:cNvSpPr>
          <p:nvPr/>
        </p:nvSpPr>
        <p:spPr bwMode="auto">
          <a:xfrm>
            <a:off x="6610566" y="4838440"/>
            <a:ext cx="1111931" cy="686995"/>
          </a:xfrm>
          <a:custGeom>
            <a:avLst/>
            <a:gdLst/>
            <a:ahLst/>
            <a:cxnLst/>
            <a:rect l="0" t="0" r="r" b="b"/>
            <a:pathLst>
              <a:path w="2968" h="1805">
                <a:moveTo>
                  <a:pt x="947" y="1667"/>
                </a:moveTo>
                <a:lnTo>
                  <a:pt x="811" y="1699"/>
                </a:lnTo>
                <a:lnTo>
                  <a:pt x="751" y="1740"/>
                </a:lnTo>
                <a:lnTo>
                  <a:pt x="722" y="1805"/>
                </a:lnTo>
                <a:lnTo>
                  <a:pt x="676" y="1769"/>
                </a:lnTo>
                <a:lnTo>
                  <a:pt x="640" y="1656"/>
                </a:lnTo>
                <a:lnTo>
                  <a:pt x="563" y="1682"/>
                </a:lnTo>
                <a:lnTo>
                  <a:pt x="534" y="1617"/>
                </a:lnTo>
                <a:lnTo>
                  <a:pt x="524" y="1564"/>
                </a:lnTo>
                <a:lnTo>
                  <a:pt x="437" y="1555"/>
                </a:lnTo>
                <a:lnTo>
                  <a:pt x="341" y="1579"/>
                </a:lnTo>
                <a:lnTo>
                  <a:pt x="258" y="1518"/>
                </a:lnTo>
                <a:lnTo>
                  <a:pt x="174" y="1551"/>
                </a:lnTo>
                <a:lnTo>
                  <a:pt x="158" y="1487"/>
                </a:lnTo>
                <a:lnTo>
                  <a:pt x="81" y="1493"/>
                </a:lnTo>
                <a:lnTo>
                  <a:pt x="11" y="1534"/>
                </a:lnTo>
                <a:lnTo>
                  <a:pt x="0" y="1483"/>
                </a:lnTo>
                <a:lnTo>
                  <a:pt x="35" y="1432"/>
                </a:lnTo>
                <a:lnTo>
                  <a:pt x="54" y="1388"/>
                </a:lnTo>
                <a:lnTo>
                  <a:pt x="47" y="1306"/>
                </a:lnTo>
                <a:lnTo>
                  <a:pt x="93" y="1280"/>
                </a:lnTo>
                <a:lnTo>
                  <a:pt x="101" y="1213"/>
                </a:lnTo>
                <a:lnTo>
                  <a:pt x="120" y="1153"/>
                </a:lnTo>
                <a:lnTo>
                  <a:pt x="156" y="1067"/>
                </a:lnTo>
                <a:lnTo>
                  <a:pt x="200" y="974"/>
                </a:lnTo>
                <a:lnTo>
                  <a:pt x="183" y="908"/>
                </a:lnTo>
                <a:lnTo>
                  <a:pt x="216" y="847"/>
                </a:lnTo>
                <a:lnTo>
                  <a:pt x="290" y="785"/>
                </a:lnTo>
                <a:lnTo>
                  <a:pt x="258" y="723"/>
                </a:lnTo>
                <a:lnTo>
                  <a:pt x="207" y="639"/>
                </a:lnTo>
                <a:lnTo>
                  <a:pt x="260" y="586"/>
                </a:lnTo>
                <a:lnTo>
                  <a:pt x="356" y="559"/>
                </a:lnTo>
                <a:lnTo>
                  <a:pt x="381" y="492"/>
                </a:lnTo>
                <a:lnTo>
                  <a:pt x="436" y="453"/>
                </a:lnTo>
                <a:lnTo>
                  <a:pt x="535" y="455"/>
                </a:lnTo>
                <a:lnTo>
                  <a:pt x="613" y="440"/>
                </a:lnTo>
                <a:lnTo>
                  <a:pt x="669" y="363"/>
                </a:lnTo>
                <a:lnTo>
                  <a:pt x="710" y="322"/>
                </a:lnTo>
                <a:lnTo>
                  <a:pt x="737" y="382"/>
                </a:lnTo>
                <a:lnTo>
                  <a:pt x="823" y="312"/>
                </a:lnTo>
                <a:lnTo>
                  <a:pt x="893" y="247"/>
                </a:lnTo>
                <a:lnTo>
                  <a:pt x="973" y="221"/>
                </a:lnTo>
                <a:lnTo>
                  <a:pt x="1033" y="192"/>
                </a:lnTo>
                <a:lnTo>
                  <a:pt x="1094" y="170"/>
                </a:lnTo>
                <a:lnTo>
                  <a:pt x="1138" y="72"/>
                </a:lnTo>
                <a:lnTo>
                  <a:pt x="1174" y="39"/>
                </a:lnTo>
                <a:lnTo>
                  <a:pt x="1254" y="39"/>
                </a:lnTo>
                <a:lnTo>
                  <a:pt x="1314" y="0"/>
                </a:lnTo>
                <a:lnTo>
                  <a:pt x="1363" y="13"/>
                </a:lnTo>
                <a:lnTo>
                  <a:pt x="1401" y="91"/>
                </a:lnTo>
                <a:lnTo>
                  <a:pt x="1464" y="48"/>
                </a:lnTo>
                <a:lnTo>
                  <a:pt x="1606" y="6"/>
                </a:lnTo>
                <a:lnTo>
                  <a:pt x="1639" y="47"/>
                </a:lnTo>
                <a:lnTo>
                  <a:pt x="1710" y="26"/>
                </a:lnTo>
                <a:lnTo>
                  <a:pt x="1750" y="97"/>
                </a:lnTo>
                <a:lnTo>
                  <a:pt x="1833" y="182"/>
                </a:lnTo>
                <a:lnTo>
                  <a:pt x="1936" y="261"/>
                </a:lnTo>
                <a:lnTo>
                  <a:pt x="2016" y="327"/>
                </a:lnTo>
                <a:lnTo>
                  <a:pt x="2125" y="340"/>
                </a:lnTo>
                <a:lnTo>
                  <a:pt x="2193" y="310"/>
                </a:lnTo>
                <a:lnTo>
                  <a:pt x="2258" y="311"/>
                </a:lnTo>
                <a:lnTo>
                  <a:pt x="2295" y="345"/>
                </a:lnTo>
                <a:lnTo>
                  <a:pt x="2256" y="383"/>
                </a:lnTo>
                <a:lnTo>
                  <a:pt x="2186" y="427"/>
                </a:lnTo>
                <a:lnTo>
                  <a:pt x="2138" y="499"/>
                </a:lnTo>
                <a:lnTo>
                  <a:pt x="2193" y="535"/>
                </a:lnTo>
                <a:lnTo>
                  <a:pt x="2256" y="564"/>
                </a:lnTo>
                <a:lnTo>
                  <a:pt x="2304" y="591"/>
                </a:lnTo>
                <a:lnTo>
                  <a:pt x="2356" y="572"/>
                </a:lnTo>
                <a:lnTo>
                  <a:pt x="2461" y="615"/>
                </a:lnTo>
                <a:lnTo>
                  <a:pt x="2478" y="690"/>
                </a:lnTo>
                <a:lnTo>
                  <a:pt x="2541" y="654"/>
                </a:lnTo>
                <a:lnTo>
                  <a:pt x="2587" y="692"/>
                </a:lnTo>
                <a:lnTo>
                  <a:pt x="2640" y="724"/>
                </a:lnTo>
                <a:lnTo>
                  <a:pt x="2643" y="794"/>
                </a:lnTo>
                <a:lnTo>
                  <a:pt x="2556" y="790"/>
                </a:lnTo>
                <a:lnTo>
                  <a:pt x="2621" y="867"/>
                </a:lnTo>
                <a:lnTo>
                  <a:pt x="2686" y="932"/>
                </a:lnTo>
                <a:lnTo>
                  <a:pt x="2737" y="994"/>
                </a:lnTo>
                <a:lnTo>
                  <a:pt x="2818" y="987"/>
                </a:lnTo>
                <a:lnTo>
                  <a:pt x="2888" y="973"/>
                </a:lnTo>
                <a:lnTo>
                  <a:pt x="2968" y="992"/>
                </a:lnTo>
                <a:lnTo>
                  <a:pt x="2935" y="1081"/>
                </a:lnTo>
                <a:lnTo>
                  <a:pt x="2862" y="1156"/>
                </a:lnTo>
                <a:lnTo>
                  <a:pt x="2803" y="1192"/>
                </a:lnTo>
                <a:lnTo>
                  <a:pt x="2681" y="1223"/>
                </a:lnTo>
                <a:lnTo>
                  <a:pt x="2616" y="1252"/>
                </a:lnTo>
                <a:lnTo>
                  <a:pt x="2549" y="1277"/>
                </a:lnTo>
                <a:lnTo>
                  <a:pt x="2495" y="1354"/>
                </a:lnTo>
                <a:lnTo>
                  <a:pt x="2401" y="1385"/>
                </a:lnTo>
                <a:lnTo>
                  <a:pt x="2326" y="1448"/>
                </a:lnTo>
                <a:lnTo>
                  <a:pt x="2273" y="1479"/>
                </a:lnTo>
                <a:lnTo>
                  <a:pt x="2217" y="1431"/>
                </a:lnTo>
                <a:lnTo>
                  <a:pt x="2178" y="1395"/>
                </a:lnTo>
                <a:lnTo>
                  <a:pt x="2097" y="1354"/>
                </a:lnTo>
                <a:lnTo>
                  <a:pt x="2036" y="1322"/>
                </a:lnTo>
                <a:lnTo>
                  <a:pt x="2032" y="1260"/>
                </a:lnTo>
                <a:lnTo>
                  <a:pt x="1981" y="1248"/>
                </a:lnTo>
                <a:lnTo>
                  <a:pt x="1923" y="1320"/>
                </a:lnTo>
                <a:lnTo>
                  <a:pt x="1851" y="1319"/>
                </a:lnTo>
                <a:lnTo>
                  <a:pt x="1871" y="1249"/>
                </a:lnTo>
                <a:lnTo>
                  <a:pt x="1843" y="1197"/>
                </a:lnTo>
                <a:lnTo>
                  <a:pt x="1785" y="1185"/>
                </a:lnTo>
                <a:lnTo>
                  <a:pt x="1727" y="1221"/>
                </a:lnTo>
                <a:lnTo>
                  <a:pt x="1640" y="1247"/>
                </a:lnTo>
                <a:lnTo>
                  <a:pt x="1587" y="1199"/>
                </a:lnTo>
                <a:lnTo>
                  <a:pt x="1520" y="1219"/>
                </a:lnTo>
                <a:lnTo>
                  <a:pt x="1541" y="1291"/>
                </a:lnTo>
                <a:lnTo>
                  <a:pt x="1454" y="1320"/>
                </a:lnTo>
                <a:lnTo>
                  <a:pt x="1409" y="1301"/>
                </a:lnTo>
                <a:lnTo>
                  <a:pt x="1356" y="1339"/>
                </a:lnTo>
                <a:lnTo>
                  <a:pt x="1294" y="1318"/>
                </a:lnTo>
                <a:lnTo>
                  <a:pt x="1193" y="1340"/>
                </a:lnTo>
                <a:lnTo>
                  <a:pt x="1108" y="1385"/>
                </a:lnTo>
                <a:lnTo>
                  <a:pt x="1152" y="1445"/>
                </a:lnTo>
                <a:lnTo>
                  <a:pt x="1039" y="1511"/>
                </a:lnTo>
                <a:lnTo>
                  <a:pt x="1048" y="1564"/>
                </a:lnTo>
                <a:lnTo>
                  <a:pt x="1054" y="1633"/>
                </a:lnTo>
                <a:lnTo>
                  <a:pt x="947" y="1667"/>
                </a:lnTo>
                <a:close/>
              </a:path>
            </a:pathLst>
          </a:custGeom>
          <a:solidFill>
            <a:srgbClr val="74BCFF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33" name="任意多边形 219">
            <a:extLst>
              <a:ext uri="{FF2B5EF4-FFF2-40B4-BE49-F238E27FC236}">
                <a16:creationId xmlns:a16="http://schemas.microsoft.com/office/drawing/2014/main" id="{CBFBECAF-2434-D848-08A2-33301ED9E539}"/>
              </a:ext>
            </a:extLst>
          </p:cNvPr>
          <p:cNvSpPr>
            <a:spLocks/>
          </p:cNvSpPr>
          <p:nvPr/>
        </p:nvSpPr>
        <p:spPr bwMode="auto">
          <a:xfrm>
            <a:off x="7325379" y="4516827"/>
            <a:ext cx="841066" cy="726958"/>
          </a:xfrm>
          <a:custGeom>
            <a:avLst/>
            <a:gdLst/>
            <a:ahLst/>
            <a:cxnLst/>
            <a:rect l="0" t="0" r="r" b="b"/>
            <a:pathLst>
              <a:path w="19538519" h="16606237">
                <a:moveTo>
                  <a:pt x="379325" y="1609158"/>
                </a:moveTo>
                <a:lnTo>
                  <a:pt x="531346" y="2348448"/>
                </a:lnTo>
                <a:lnTo>
                  <a:pt x="632611" y="3023880"/>
                </a:lnTo>
                <a:lnTo>
                  <a:pt x="1141533" y="3500448"/>
                </a:lnTo>
                <a:lnTo>
                  <a:pt x="961975" y="4107511"/>
                </a:lnTo>
                <a:lnTo>
                  <a:pt x="580414" y="4156584"/>
                </a:lnTo>
                <a:lnTo>
                  <a:pt x="314387" y="4717029"/>
                </a:lnTo>
                <a:lnTo>
                  <a:pt x="0" y="5690140"/>
                </a:lnTo>
                <a:lnTo>
                  <a:pt x="786078" y="6385420"/>
                </a:lnTo>
                <a:lnTo>
                  <a:pt x="1614977" y="6734622"/>
                </a:lnTo>
                <a:lnTo>
                  <a:pt x="1964179" y="7201271"/>
                </a:lnTo>
                <a:lnTo>
                  <a:pt x="2691813" y="7618847"/>
                </a:lnTo>
                <a:lnTo>
                  <a:pt x="3301457" y="7325508"/>
                </a:lnTo>
                <a:lnTo>
                  <a:pt x="3599010" y="7912728"/>
                </a:lnTo>
                <a:lnTo>
                  <a:pt x="3954465" y="8744751"/>
                </a:lnTo>
                <a:lnTo>
                  <a:pt x="3638154" y="9156074"/>
                </a:lnTo>
                <a:lnTo>
                  <a:pt x="2897472" y="9335637"/>
                </a:lnTo>
                <a:lnTo>
                  <a:pt x="2519177" y="10056465"/>
                </a:lnTo>
                <a:lnTo>
                  <a:pt x="3054068" y="10086238"/>
                </a:lnTo>
                <a:lnTo>
                  <a:pt x="3360449" y="10344100"/>
                </a:lnTo>
                <a:lnTo>
                  <a:pt x="3027961" y="10696431"/>
                </a:lnTo>
                <a:lnTo>
                  <a:pt x="2391679" y="11097830"/>
                </a:lnTo>
                <a:lnTo>
                  <a:pt x="2003871" y="11694969"/>
                </a:lnTo>
                <a:lnTo>
                  <a:pt x="2483025" y="12027994"/>
                </a:lnTo>
                <a:lnTo>
                  <a:pt x="3119313" y="12315075"/>
                </a:lnTo>
                <a:lnTo>
                  <a:pt x="3413194" y="12497767"/>
                </a:lnTo>
                <a:lnTo>
                  <a:pt x="3879838" y="12338047"/>
                </a:lnTo>
                <a:lnTo>
                  <a:pt x="4803206" y="12703426"/>
                </a:lnTo>
                <a:lnTo>
                  <a:pt x="4940497" y="13339708"/>
                </a:lnTo>
                <a:lnTo>
                  <a:pt x="5501616" y="13049504"/>
                </a:lnTo>
                <a:lnTo>
                  <a:pt x="5847688" y="13349633"/>
                </a:lnTo>
                <a:lnTo>
                  <a:pt x="6352939" y="13656562"/>
                </a:lnTo>
                <a:lnTo>
                  <a:pt x="6382712" y="14273007"/>
                </a:lnTo>
                <a:lnTo>
                  <a:pt x="5635777" y="14240653"/>
                </a:lnTo>
                <a:lnTo>
                  <a:pt x="6134775" y="14837792"/>
                </a:lnTo>
                <a:lnTo>
                  <a:pt x="6771057" y="15487128"/>
                </a:lnTo>
                <a:lnTo>
                  <a:pt x="7214734" y="16002308"/>
                </a:lnTo>
                <a:lnTo>
                  <a:pt x="8027456" y="15914628"/>
                </a:lnTo>
                <a:lnTo>
                  <a:pt x="8572398" y="15810234"/>
                </a:lnTo>
                <a:lnTo>
                  <a:pt x="9180409" y="15990312"/>
                </a:lnTo>
                <a:lnTo>
                  <a:pt x="9515615" y="16368224"/>
                </a:lnTo>
                <a:lnTo>
                  <a:pt x="10067352" y="16606237"/>
                </a:lnTo>
                <a:lnTo>
                  <a:pt x="10455703" y="15963696"/>
                </a:lnTo>
                <a:lnTo>
                  <a:pt x="10811705" y="15562303"/>
                </a:lnTo>
                <a:lnTo>
                  <a:pt x="11258501" y="16149517"/>
                </a:lnTo>
                <a:lnTo>
                  <a:pt x="11999188" y="16185538"/>
                </a:lnTo>
                <a:lnTo>
                  <a:pt x="12361438" y="16531073"/>
                </a:lnTo>
                <a:lnTo>
                  <a:pt x="12831764" y="16006665"/>
                </a:lnTo>
                <a:lnTo>
                  <a:pt x="13630884" y="16048247"/>
                </a:lnTo>
                <a:lnTo>
                  <a:pt x="14345465" y="15257411"/>
                </a:lnTo>
                <a:lnTo>
                  <a:pt x="14642475" y="14906166"/>
                </a:lnTo>
                <a:lnTo>
                  <a:pt x="14812114" y="14090315"/>
                </a:lnTo>
                <a:lnTo>
                  <a:pt x="14776637" y="12909090"/>
                </a:lnTo>
                <a:lnTo>
                  <a:pt x="15974038" y="12471666"/>
                </a:lnTo>
                <a:lnTo>
                  <a:pt x="16620250" y="11704888"/>
                </a:lnTo>
                <a:lnTo>
                  <a:pt x="17256533" y="11309742"/>
                </a:lnTo>
                <a:lnTo>
                  <a:pt x="17553543" y="10800814"/>
                </a:lnTo>
                <a:lnTo>
                  <a:pt x="17756073" y="9955744"/>
                </a:lnTo>
                <a:lnTo>
                  <a:pt x="18147553" y="9609665"/>
                </a:lnTo>
                <a:lnTo>
                  <a:pt x="18959732" y="9302736"/>
                </a:lnTo>
                <a:lnTo>
                  <a:pt x="19263538" y="8532829"/>
                </a:lnTo>
                <a:lnTo>
                  <a:pt x="19354879" y="7925771"/>
                </a:lnTo>
                <a:cubicBezTo>
                  <a:pt x="19353838" y="7598316"/>
                  <a:pt x="19352796" y="7270860"/>
                  <a:pt x="19351755" y="6943405"/>
                </a:cubicBezTo>
                <a:lnTo>
                  <a:pt x="19538519" y="6232282"/>
                </a:lnTo>
                <a:lnTo>
                  <a:pt x="18718596" y="5850397"/>
                </a:lnTo>
                <a:lnTo>
                  <a:pt x="18369389" y="6248125"/>
                </a:lnTo>
                <a:lnTo>
                  <a:pt x="17736230" y="5673958"/>
                </a:lnTo>
                <a:lnTo>
                  <a:pt x="16878106" y="5148322"/>
                </a:lnTo>
                <a:lnTo>
                  <a:pt x="16623379" y="4247925"/>
                </a:lnTo>
                <a:lnTo>
                  <a:pt x="16156730" y="3660162"/>
                </a:lnTo>
                <a:lnTo>
                  <a:pt x="15885821" y="3049975"/>
                </a:lnTo>
                <a:lnTo>
                  <a:pt x="15532000" y="2405139"/>
                </a:lnTo>
                <a:lnTo>
                  <a:pt x="15030826" y="1725202"/>
                </a:lnTo>
                <a:lnTo>
                  <a:pt x="14577225" y="945376"/>
                </a:lnTo>
                <a:lnTo>
                  <a:pt x="13937271" y="299164"/>
                </a:lnTo>
                <a:lnTo>
                  <a:pt x="12093931" y="0"/>
                </a:lnTo>
                <a:lnTo>
                  <a:pt x="11418220" y="207823"/>
                </a:lnTo>
                <a:lnTo>
                  <a:pt x="10847183" y="870213"/>
                </a:lnTo>
                <a:lnTo>
                  <a:pt x="10243791" y="1353034"/>
                </a:lnTo>
                <a:lnTo>
                  <a:pt x="10559554" y="1966344"/>
                </a:lnTo>
                <a:lnTo>
                  <a:pt x="9917019" y="2022213"/>
                </a:lnTo>
                <a:lnTo>
                  <a:pt x="9045842" y="1819677"/>
                </a:lnTo>
                <a:lnTo>
                  <a:pt x="8621466" y="1167218"/>
                </a:lnTo>
                <a:lnTo>
                  <a:pt x="8141774" y="733465"/>
                </a:lnTo>
                <a:lnTo>
                  <a:pt x="7870865" y="1310755"/>
                </a:lnTo>
                <a:lnTo>
                  <a:pt x="7247630" y="1300837"/>
                </a:lnTo>
                <a:lnTo>
                  <a:pt x="6634314" y="925533"/>
                </a:lnTo>
                <a:lnTo>
                  <a:pt x="5678049" y="638453"/>
                </a:lnTo>
                <a:lnTo>
                  <a:pt x="4860434" y="298896"/>
                </a:lnTo>
                <a:lnTo>
                  <a:pt x="5011994" y="1415155"/>
                </a:lnTo>
                <a:lnTo>
                  <a:pt x="4558398" y="2191309"/>
                </a:lnTo>
                <a:lnTo>
                  <a:pt x="3892885" y="2009165"/>
                </a:lnTo>
                <a:lnTo>
                  <a:pt x="3272774" y="2283197"/>
                </a:lnTo>
                <a:lnTo>
                  <a:pt x="2704860" y="1839520"/>
                </a:lnTo>
                <a:lnTo>
                  <a:pt x="1859785" y="1555569"/>
                </a:lnTo>
                <a:lnTo>
                  <a:pt x="1277447" y="1271886"/>
                </a:lnTo>
                <a:lnTo>
                  <a:pt x="379325" y="1609158"/>
                </a:lnTo>
                <a:close/>
              </a:path>
            </a:pathLst>
          </a:custGeom>
          <a:solidFill>
            <a:srgbClr val="74BCFF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34" name="任意多边形 205">
            <a:extLst>
              <a:ext uri="{FF2B5EF4-FFF2-40B4-BE49-F238E27FC236}">
                <a16:creationId xmlns:a16="http://schemas.microsoft.com/office/drawing/2014/main" id="{39D5277F-D086-A9E9-0A0E-FC87032BC003}"/>
              </a:ext>
            </a:extLst>
          </p:cNvPr>
          <p:cNvSpPr>
            <a:spLocks/>
          </p:cNvSpPr>
          <p:nvPr/>
        </p:nvSpPr>
        <p:spPr bwMode="auto">
          <a:xfrm>
            <a:off x="7012832" y="2750625"/>
            <a:ext cx="942219" cy="1090818"/>
          </a:xfrm>
          <a:custGeom>
            <a:avLst/>
            <a:gdLst/>
            <a:ahLst/>
            <a:cxnLst/>
            <a:rect l="0" t="0" r="r" b="b"/>
            <a:pathLst>
              <a:path w="21890835" h="24919011">
                <a:moveTo>
                  <a:pt x="5227249" y="3916018"/>
                </a:moveTo>
                <a:lnTo>
                  <a:pt x="4424265" y="3829062"/>
                </a:lnTo>
                <a:lnTo>
                  <a:pt x="4192505" y="4455426"/>
                </a:lnTo>
                <a:lnTo>
                  <a:pt x="3918987" y="4979489"/>
                </a:lnTo>
                <a:lnTo>
                  <a:pt x="3315596" y="5397065"/>
                </a:lnTo>
                <a:lnTo>
                  <a:pt x="3459654" y="5944100"/>
                </a:lnTo>
                <a:lnTo>
                  <a:pt x="3000320" y="6843981"/>
                </a:lnTo>
                <a:lnTo>
                  <a:pt x="3334381" y="7512103"/>
                </a:lnTo>
                <a:lnTo>
                  <a:pt x="3060863" y="8138467"/>
                </a:lnTo>
                <a:lnTo>
                  <a:pt x="2244497" y="8017381"/>
                </a:lnTo>
                <a:lnTo>
                  <a:pt x="2008550" y="8777391"/>
                </a:lnTo>
                <a:lnTo>
                  <a:pt x="1484487" y="9194966"/>
                </a:lnTo>
                <a:lnTo>
                  <a:pt x="1025154" y="8781577"/>
                </a:lnTo>
                <a:lnTo>
                  <a:pt x="876909" y="9742002"/>
                </a:lnTo>
                <a:lnTo>
                  <a:pt x="478119" y="9973762"/>
                </a:lnTo>
                <a:lnTo>
                  <a:pt x="0" y="10270252"/>
                </a:lnTo>
                <a:lnTo>
                  <a:pt x="584606" y="10980131"/>
                </a:lnTo>
                <a:lnTo>
                  <a:pt x="876909" y="11086618"/>
                </a:lnTo>
                <a:lnTo>
                  <a:pt x="649336" y="11568924"/>
                </a:lnTo>
                <a:lnTo>
                  <a:pt x="1256914" y="11944742"/>
                </a:lnTo>
                <a:lnTo>
                  <a:pt x="1697462" y="11717169"/>
                </a:lnTo>
                <a:lnTo>
                  <a:pt x="2096252" y="12051229"/>
                </a:lnTo>
                <a:lnTo>
                  <a:pt x="2513828" y="12514749"/>
                </a:lnTo>
                <a:lnTo>
                  <a:pt x="2764373" y="12880315"/>
                </a:lnTo>
                <a:lnTo>
                  <a:pt x="2578558" y="14216557"/>
                </a:lnTo>
                <a:lnTo>
                  <a:pt x="2977348" y="14801164"/>
                </a:lnTo>
                <a:lnTo>
                  <a:pt x="3250866" y="14425345"/>
                </a:lnTo>
                <a:lnTo>
                  <a:pt x="3710199" y="13882497"/>
                </a:lnTo>
                <a:lnTo>
                  <a:pt x="3877229" y="14675891"/>
                </a:lnTo>
                <a:lnTo>
                  <a:pt x="3877229" y="15260497"/>
                </a:lnTo>
                <a:lnTo>
                  <a:pt x="3960744" y="15640343"/>
                </a:lnTo>
                <a:lnTo>
                  <a:pt x="4021287" y="16377381"/>
                </a:lnTo>
                <a:lnTo>
                  <a:pt x="3543169" y="16813742"/>
                </a:lnTo>
                <a:lnTo>
                  <a:pt x="3668441" y="17402535"/>
                </a:lnTo>
                <a:lnTo>
                  <a:pt x="4021287" y="17907813"/>
                </a:lnTo>
                <a:lnTo>
                  <a:pt x="3390737" y="18385932"/>
                </a:lnTo>
                <a:lnTo>
                  <a:pt x="2974213" y="18212194"/>
                </a:lnTo>
                <a:lnTo>
                  <a:pt x="2175581" y="18598907"/>
                </a:lnTo>
                <a:lnTo>
                  <a:pt x="1693275" y="18914182"/>
                </a:lnTo>
                <a:lnTo>
                  <a:pt x="1294485" y="18993510"/>
                </a:lnTo>
                <a:lnTo>
                  <a:pt x="754135" y="19502328"/>
                </a:lnTo>
                <a:lnTo>
                  <a:pt x="486492" y="19989467"/>
                </a:lnTo>
                <a:lnTo>
                  <a:pt x="185816" y="20513530"/>
                </a:lnTo>
                <a:lnTo>
                  <a:pt x="22972" y="21079351"/>
                </a:lnTo>
                <a:lnTo>
                  <a:pt x="144058" y="21603414"/>
                </a:lnTo>
                <a:lnTo>
                  <a:pt x="755823" y="21375841"/>
                </a:lnTo>
                <a:lnTo>
                  <a:pt x="1294485" y="21793416"/>
                </a:lnTo>
                <a:lnTo>
                  <a:pt x="2050308" y="21315297"/>
                </a:lnTo>
                <a:lnTo>
                  <a:pt x="2829103" y="21686929"/>
                </a:lnTo>
                <a:lnTo>
                  <a:pt x="3269651" y="22378022"/>
                </a:lnTo>
                <a:lnTo>
                  <a:pt x="3835472" y="22799785"/>
                </a:lnTo>
                <a:lnTo>
                  <a:pt x="4484808" y="23073303"/>
                </a:lnTo>
                <a:lnTo>
                  <a:pt x="4948328" y="23221548"/>
                </a:lnTo>
                <a:lnTo>
                  <a:pt x="5161302" y="22720457"/>
                </a:lnTo>
                <a:lnTo>
                  <a:pt x="5560093" y="22864515"/>
                </a:lnTo>
                <a:lnTo>
                  <a:pt x="6000641" y="23532637"/>
                </a:lnTo>
                <a:lnTo>
                  <a:pt x="6251186" y="24246703"/>
                </a:lnTo>
                <a:lnTo>
                  <a:pt x="6733492" y="24770766"/>
                </a:lnTo>
                <a:lnTo>
                  <a:pt x="7633373" y="24919011"/>
                </a:lnTo>
                <a:lnTo>
                  <a:pt x="7804590" y="24315619"/>
                </a:lnTo>
                <a:lnTo>
                  <a:pt x="8495683" y="24353190"/>
                </a:lnTo>
                <a:lnTo>
                  <a:pt x="8541628" y="23100463"/>
                </a:lnTo>
                <a:lnTo>
                  <a:pt x="8917446" y="22446940"/>
                </a:lnTo>
                <a:lnTo>
                  <a:pt x="9293264" y="21630574"/>
                </a:lnTo>
                <a:lnTo>
                  <a:pt x="9650297" y="21041781"/>
                </a:lnTo>
                <a:lnTo>
                  <a:pt x="10099218" y="20707720"/>
                </a:lnTo>
                <a:lnTo>
                  <a:pt x="10299633" y="20171097"/>
                </a:lnTo>
                <a:lnTo>
                  <a:pt x="10109630" y="19613649"/>
                </a:lnTo>
                <a:lnTo>
                  <a:pt x="9549158" y="19162207"/>
                </a:lnTo>
                <a:lnTo>
                  <a:pt x="9627325" y="18018487"/>
                </a:lnTo>
                <a:lnTo>
                  <a:pt x="9149206" y="17680240"/>
                </a:lnTo>
                <a:lnTo>
                  <a:pt x="9460294" y="16966174"/>
                </a:lnTo>
                <a:lnTo>
                  <a:pt x="9854021" y="16136875"/>
                </a:lnTo>
                <a:lnTo>
                  <a:pt x="10550178" y="16256295"/>
                </a:lnTo>
                <a:lnTo>
                  <a:pt x="10873827" y="16914005"/>
                </a:lnTo>
                <a:lnTo>
                  <a:pt x="11731950" y="17062250"/>
                </a:lnTo>
                <a:lnTo>
                  <a:pt x="12423044" y="17085222"/>
                </a:lnTo>
                <a:lnTo>
                  <a:pt x="13030622" y="16751161"/>
                </a:lnTo>
                <a:lnTo>
                  <a:pt x="13846988" y="16895219"/>
                </a:lnTo>
                <a:lnTo>
                  <a:pt x="14245778" y="17490237"/>
                </a:lnTo>
                <a:lnTo>
                  <a:pt x="14918086" y="17642669"/>
                </a:lnTo>
                <a:lnTo>
                  <a:pt x="15275119" y="17851457"/>
                </a:lnTo>
                <a:lnTo>
                  <a:pt x="15623779" y="18538364"/>
                </a:lnTo>
                <a:lnTo>
                  <a:pt x="15233362" y="18964313"/>
                </a:lnTo>
                <a:lnTo>
                  <a:pt x="14670851" y="19429499"/>
                </a:lnTo>
                <a:lnTo>
                  <a:pt x="14792814" y="20388258"/>
                </a:lnTo>
                <a:lnTo>
                  <a:pt x="15284770" y="20955827"/>
                </a:lnTo>
                <a:lnTo>
                  <a:pt x="15840118" y="20252140"/>
                </a:lnTo>
                <a:lnTo>
                  <a:pt x="16525474" y="20117464"/>
                </a:lnTo>
                <a:lnTo>
                  <a:pt x="17415376" y="19691191"/>
                </a:lnTo>
                <a:lnTo>
                  <a:pt x="17859135" y="20055858"/>
                </a:lnTo>
                <a:lnTo>
                  <a:pt x="18268124" y="19609457"/>
                </a:lnTo>
                <a:lnTo>
                  <a:pt x="18212803" y="18842679"/>
                </a:lnTo>
                <a:lnTo>
                  <a:pt x="17987565" y="18273302"/>
                </a:lnTo>
                <a:lnTo>
                  <a:pt x="18212809" y="17755919"/>
                </a:lnTo>
                <a:lnTo>
                  <a:pt x="18382442" y="17028290"/>
                </a:lnTo>
                <a:cubicBezTo>
                  <a:pt x="18380360" y="16848727"/>
                  <a:pt x="18378277" y="16669164"/>
                  <a:pt x="18376195" y="16489601"/>
                </a:cubicBezTo>
                <a:lnTo>
                  <a:pt x="18754622" y="15853312"/>
                </a:lnTo>
                <a:lnTo>
                  <a:pt x="19746868" y="14471832"/>
                </a:lnTo>
                <a:lnTo>
                  <a:pt x="20020397" y="13754966"/>
                </a:lnTo>
                <a:lnTo>
                  <a:pt x="19057879" y="12756428"/>
                </a:lnTo>
                <a:lnTo>
                  <a:pt x="17667867" y="12550764"/>
                </a:lnTo>
                <a:lnTo>
                  <a:pt x="17054546" y="12207815"/>
                </a:lnTo>
                <a:lnTo>
                  <a:pt x="16398420" y="11255221"/>
                </a:lnTo>
                <a:lnTo>
                  <a:pt x="15788228" y="10024923"/>
                </a:lnTo>
                <a:lnTo>
                  <a:pt x="15663991" y="8624981"/>
                </a:lnTo>
                <a:lnTo>
                  <a:pt x="14907132" y="8057066"/>
                </a:lnTo>
                <a:lnTo>
                  <a:pt x="14678249" y="7064217"/>
                </a:lnTo>
                <a:lnTo>
                  <a:pt x="15960996" y="6996407"/>
                </a:lnTo>
                <a:lnTo>
                  <a:pt x="16682372" y="6790748"/>
                </a:lnTo>
                <a:lnTo>
                  <a:pt x="17296236" y="5055200"/>
                </a:lnTo>
                <a:lnTo>
                  <a:pt x="18144429" y="4581756"/>
                </a:lnTo>
                <a:lnTo>
                  <a:pt x="19195170" y="5221167"/>
                </a:lnTo>
                <a:lnTo>
                  <a:pt x="20327595" y="6021253"/>
                </a:lnTo>
                <a:lnTo>
                  <a:pt x="21179197" y="5521301"/>
                </a:lnTo>
                <a:lnTo>
                  <a:pt x="21890835" y="4817653"/>
                </a:lnTo>
                <a:lnTo>
                  <a:pt x="20875397" y="3380682"/>
                </a:lnTo>
                <a:lnTo>
                  <a:pt x="19560548" y="2851912"/>
                </a:lnTo>
                <a:lnTo>
                  <a:pt x="18017069" y="2610227"/>
                </a:lnTo>
                <a:lnTo>
                  <a:pt x="16685501" y="1376806"/>
                </a:lnTo>
                <a:lnTo>
                  <a:pt x="15355094" y="0"/>
                </a:lnTo>
                <a:lnTo>
                  <a:pt x="13999935" y="156427"/>
                </a:lnTo>
                <a:lnTo>
                  <a:pt x="13098996" y="1148169"/>
                </a:lnTo>
                <a:lnTo>
                  <a:pt x="12387539" y="936258"/>
                </a:lnTo>
                <a:lnTo>
                  <a:pt x="11718902" y="1034394"/>
                </a:lnTo>
                <a:lnTo>
                  <a:pt x="11039799" y="2166556"/>
                </a:lnTo>
                <a:lnTo>
                  <a:pt x="10507905" y="2995455"/>
                </a:lnTo>
                <a:lnTo>
                  <a:pt x="10024668" y="4219369"/>
                </a:lnTo>
                <a:lnTo>
                  <a:pt x="8758767" y="5971779"/>
                </a:lnTo>
                <a:lnTo>
                  <a:pt x="8332533" y="7178870"/>
                </a:lnTo>
                <a:lnTo>
                  <a:pt x="7309752" y="7153004"/>
                </a:lnTo>
                <a:lnTo>
                  <a:pt x="6440208" y="6553152"/>
                </a:lnTo>
                <a:lnTo>
                  <a:pt x="6200019" y="5831365"/>
                </a:lnTo>
                <a:lnTo>
                  <a:pt x="5159209" y="4845870"/>
                </a:lnTo>
                <a:lnTo>
                  <a:pt x="5227249" y="3916018"/>
                </a:lnTo>
                <a:close/>
              </a:path>
            </a:pathLst>
          </a:custGeom>
          <a:solidFill>
            <a:srgbClr val="436992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35" name="任意多边形 206">
            <a:extLst>
              <a:ext uri="{FF2B5EF4-FFF2-40B4-BE49-F238E27FC236}">
                <a16:creationId xmlns:a16="http://schemas.microsoft.com/office/drawing/2014/main" id="{EBD95775-D841-97B1-9188-2539CAD73C51}"/>
              </a:ext>
            </a:extLst>
          </p:cNvPr>
          <p:cNvSpPr>
            <a:spLocks/>
          </p:cNvSpPr>
          <p:nvPr/>
        </p:nvSpPr>
        <p:spPr bwMode="auto">
          <a:xfrm>
            <a:off x="6287531" y="2583159"/>
            <a:ext cx="950086" cy="1020405"/>
          </a:xfrm>
          <a:custGeom>
            <a:avLst/>
            <a:gdLst/>
            <a:ahLst/>
            <a:cxnLst/>
            <a:rect l="0" t="0" r="r" b="b"/>
            <a:pathLst>
              <a:path w="22051107" h="23339424">
                <a:moveTo>
                  <a:pt x="22051107" y="7753113"/>
                </a:moveTo>
                <a:lnTo>
                  <a:pt x="21238189" y="7666157"/>
                </a:lnTo>
                <a:lnTo>
                  <a:pt x="21006429" y="8292521"/>
                </a:lnTo>
                <a:lnTo>
                  <a:pt x="20732911" y="8816584"/>
                </a:lnTo>
                <a:lnTo>
                  <a:pt x="20129520" y="9234160"/>
                </a:lnTo>
                <a:lnTo>
                  <a:pt x="20273578" y="9781195"/>
                </a:lnTo>
                <a:lnTo>
                  <a:pt x="19814244" y="10681076"/>
                </a:lnTo>
                <a:lnTo>
                  <a:pt x="20148305" y="11349198"/>
                </a:lnTo>
                <a:lnTo>
                  <a:pt x="19874787" y="11975562"/>
                </a:lnTo>
                <a:lnTo>
                  <a:pt x="19058421" y="11854476"/>
                </a:lnTo>
                <a:lnTo>
                  <a:pt x="18822474" y="12614486"/>
                </a:lnTo>
                <a:lnTo>
                  <a:pt x="18298411" y="13032061"/>
                </a:lnTo>
                <a:lnTo>
                  <a:pt x="17839078" y="12618672"/>
                </a:lnTo>
                <a:lnTo>
                  <a:pt x="17690833" y="13579097"/>
                </a:lnTo>
                <a:lnTo>
                  <a:pt x="17292043" y="13810857"/>
                </a:lnTo>
                <a:lnTo>
                  <a:pt x="16813924" y="14107347"/>
                </a:lnTo>
                <a:lnTo>
                  <a:pt x="17398530" y="14817226"/>
                </a:lnTo>
                <a:lnTo>
                  <a:pt x="17690833" y="14923713"/>
                </a:lnTo>
                <a:lnTo>
                  <a:pt x="17463260" y="15406019"/>
                </a:lnTo>
                <a:lnTo>
                  <a:pt x="18070838" y="15781837"/>
                </a:lnTo>
                <a:lnTo>
                  <a:pt x="18511386" y="15554264"/>
                </a:lnTo>
                <a:lnTo>
                  <a:pt x="18910176" y="15888324"/>
                </a:lnTo>
                <a:lnTo>
                  <a:pt x="19327752" y="16351844"/>
                </a:lnTo>
                <a:lnTo>
                  <a:pt x="19578297" y="16717410"/>
                </a:lnTo>
                <a:lnTo>
                  <a:pt x="19392482" y="18053652"/>
                </a:lnTo>
                <a:lnTo>
                  <a:pt x="19791272" y="18638259"/>
                </a:lnTo>
                <a:lnTo>
                  <a:pt x="20064790" y="18262440"/>
                </a:lnTo>
                <a:lnTo>
                  <a:pt x="20524123" y="17719592"/>
                </a:lnTo>
                <a:lnTo>
                  <a:pt x="20691153" y="18512986"/>
                </a:lnTo>
                <a:lnTo>
                  <a:pt x="20691153" y="19097592"/>
                </a:lnTo>
                <a:lnTo>
                  <a:pt x="20774668" y="19477438"/>
                </a:lnTo>
                <a:lnTo>
                  <a:pt x="20835211" y="20214476"/>
                </a:lnTo>
                <a:lnTo>
                  <a:pt x="20357093" y="20650837"/>
                </a:lnTo>
                <a:lnTo>
                  <a:pt x="20482365" y="21239630"/>
                </a:lnTo>
                <a:lnTo>
                  <a:pt x="20835211" y="21744908"/>
                </a:lnTo>
                <a:lnTo>
                  <a:pt x="20204661" y="22223027"/>
                </a:lnTo>
                <a:lnTo>
                  <a:pt x="19788137" y="22049289"/>
                </a:lnTo>
                <a:lnTo>
                  <a:pt x="18989505" y="22436002"/>
                </a:lnTo>
                <a:lnTo>
                  <a:pt x="18507199" y="22751277"/>
                </a:lnTo>
                <a:lnTo>
                  <a:pt x="18108409" y="22830605"/>
                </a:lnTo>
                <a:lnTo>
                  <a:pt x="17568059" y="23339423"/>
                </a:lnTo>
                <a:lnTo>
                  <a:pt x="17185555" y="22736684"/>
                </a:lnTo>
                <a:lnTo>
                  <a:pt x="16536219" y="22694927"/>
                </a:lnTo>
                <a:lnTo>
                  <a:pt x="15845126" y="22152078"/>
                </a:lnTo>
                <a:lnTo>
                  <a:pt x="15154032" y="22444381"/>
                </a:lnTo>
                <a:lnTo>
                  <a:pt x="14504697" y="22254379"/>
                </a:lnTo>
                <a:lnTo>
                  <a:pt x="14170636" y="21711530"/>
                </a:lnTo>
                <a:lnTo>
                  <a:pt x="13748874" y="21605043"/>
                </a:lnTo>
                <a:lnTo>
                  <a:pt x="12723720" y="21521528"/>
                </a:lnTo>
                <a:lnTo>
                  <a:pt x="11850997" y="21521528"/>
                </a:lnTo>
                <a:lnTo>
                  <a:pt x="11800866" y="20849219"/>
                </a:lnTo>
                <a:lnTo>
                  <a:pt x="10976127" y="20112182"/>
                </a:lnTo>
                <a:lnTo>
                  <a:pt x="10322604" y="19462846"/>
                </a:lnTo>
                <a:lnTo>
                  <a:pt x="9654483" y="19565146"/>
                </a:lnTo>
                <a:lnTo>
                  <a:pt x="9502051" y="19064055"/>
                </a:lnTo>
                <a:lnTo>
                  <a:pt x="8727443" y="19087027"/>
                </a:lnTo>
                <a:lnTo>
                  <a:pt x="8245137" y="19462846"/>
                </a:lnTo>
                <a:lnTo>
                  <a:pt x="7224170" y="19416901"/>
                </a:lnTo>
                <a:lnTo>
                  <a:pt x="7785804" y="18600535"/>
                </a:lnTo>
                <a:lnTo>
                  <a:pt x="6969438" y="17951199"/>
                </a:lnTo>
                <a:lnTo>
                  <a:pt x="6867137" y="17408350"/>
                </a:lnTo>
                <a:lnTo>
                  <a:pt x="6585246" y="16842688"/>
                </a:lnTo>
                <a:lnTo>
                  <a:pt x="5810638" y="16967802"/>
                </a:lnTo>
                <a:lnTo>
                  <a:pt x="5573491" y="17543553"/>
                </a:lnTo>
                <a:lnTo>
                  <a:pt x="5096572" y="17594166"/>
                </a:lnTo>
                <a:lnTo>
                  <a:pt x="4488994" y="17510810"/>
                </a:lnTo>
                <a:lnTo>
                  <a:pt x="4298992" y="16926204"/>
                </a:lnTo>
                <a:lnTo>
                  <a:pt x="3645469" y="16425112"/>
                </a:lnTo>
                <a:lnTo>
                  <a:pt x="2875047" y="16299840"/>
                </a:lnTo>
                <a:lnTo>
                  <a:pt x="2290441" y="15831974"/>
                </a:lnTo>
                <a:lnTo>
                  <a:pt x="2837477" y="15600214"/>
                </a:lnTo>
                <a:lnTo>
                  <a:pt x="3547355" y="15368454"/>
                </a:lnTo>
                <a:cubicBezTo>
                  <a:pt x="3545960" y="15207685"/>
                  <a:pt x="3544564" y="15046917"/>
                  <a:pt x="3543169" y="14886148"/>
                </a:cubicBezTo>
                <a:lnTo>
                  <a:pt x="2893833" y="14385057"/>
                </a:lnTo>
                <a:lnTo>
                  <a:pt x="2578558" y="14529115"/>
                </a:lnTo>
                <a:lnTo>
                  <a:pt x="2012737" y="14107353"/>
                </a:lnTo>
                <a:lnTo>
                  <a:pt x="2035709" y="13560317"/>
                </a:lnTo>
                <a:lnTo>
                  <a:pt x="2392742" y="12831653"/>
                </a:lnTo>
                <a:lnTo>
                  <a:pt x="2708017" y="12599893"/>
                </a:lnTo>
                <a:lnTo>
                  <a:pt x="3144378" y="12451648"/>
                </a:lnTo>
                <a:lnTo>
                  <a:pt x="2768560" y="12113400"/>
                </a:lnTo>
                <a:lnTo>
                  <a:pt x="2708017" y="11445279"/>
                </a:lnTo>
                <a:lnTo>
                  <a:pt x="3042078" y="11213519"/>
                </a:lnTo>
                <a:lnTo>
                  <a:pt x="2893833" y="10564183"/>
                </a:lnTo>
                <a:lnTo>
                  <a:pt x="2202740" y="9933632"/>
                </a:lnTo>
                <a:lnTo>
                  <a:pt x="2578558" y="9743630"/>
                </a:lnTo>
                <a:lnTo>
                  <a:pt x="2119224" y="9238352"/>
                </a:lnTo>
                <a:lnTo>
                  <a:pt x="2556424" y="8678159"/>
                </a:lnTo>
                <a:lnTo>
                  <a:pt x="2305040" y="7962652"/>
                </a:lnTo>
                <a:lnTo>
                  <a:pt x="1625197" y="7774091"/>
                </a:lnTo>
                <a:lnTo>
                  <a:pt x="964611" y="7160884"/>
                </a:lnTo>
                <a:lnTo>
                  <a:pt x="1192184" y="6534521"/>
                </a:lnTo>
                <a:lnTo>
                  <a:pt x="547035" y="6432220"/>
                </a:lnTo>
                <a:lnTo>
                  <a:pt x="440548" y="6093972"/>
                </a:lnTo>
                <a:lnTo>
                  <a:pt x="292303" y="5546937"/>
                </a:lnTo>
                <a:lnTo>
                  <a:pt x="561634" y="5254634"/>
                </a:lnTo>
                <a:lnTo>
                  <a:pt x="0" y="4999902"/>
                </a:lnTo>
                <a:lnTo>
                  <a:pt x="357032" y="4624083"/>
                </a:lnTo>
                <a:lnTo>
                  <a:pt x="69727" y="3882591"/>
                </a:lnTo>
                <a:lnTo>
                  <a:pt x="770421" y="3674071"/>
                </a:lnTo>
                <a:lnTo>
                  <a:pt x="1233941" y="3131222"/>
                </a:lnTo>
                <a:lnTo>
                  <a:pt x="1841520" y="3043520"/>
                </a:lnTo>
                <a:lnTo>
                  <a:pt x="2388555" y="3127035"/>
                </a:lnTo>
                <a:lnTo>
                  <a:pt x="2814504" y="2538242"/>
                </a:lnTo>
                <a:lnTo>
                  <a:pt x="3334380" y="1809578"/>
                </a:lnTo>
                <a:lnTo>
                  <a:pt x="4238448" y="1387815"/>
                </a:lnTo>
                <a:lnTo>
                  <a:pt x="4952514" y="1197813"/>
                </a:lnTo>
                <a:lnTo>
                  <a:pt x="5560092" y="1133083"/>
                </a:lnTo>
                <a:lnTo>
                  <a:pt x="6209428" y="799022"/>
                </a:lnTo>
                <a:lnTo>
                  <a:pt x="6524703" y="214416"/>
                </a:lnTo>
                <a:lnTo>
                  <a:pt x="7037045" y="0"/>
                </a:lnTo>
                <a:lnTo>
                  <a:pt x="7803011" y="811555"/>
                </a:lnTo>
                <a:lnTo>
                  <a:pt x="7780582" y="1633659"/>
                </a:lnTo>
                <a:lnTo>
                  <a:pt x="9656554" y="1611229"/>
                </a:lnTo>
                <a:lnTo>
                  <a:pt x="11311218" y="1767826"/>
                </a:lnTo>
                <a:lnTo>
                  <a:pt x="12283659" y="2156177"/>
                </a:lnTo>
                <a:lnTo>
                  <a:pt x="12668887" y="3451720"/>
                </a:lnTo>
                <a:lnTo>
                  <a:pt x="12757104" y="4727420"/>
                </a:lnTo>
                <a:lnTo>
                  <a:pt x="13136073" y="5526546"/>
                </a:lnTo>
                <a:lnTo>
                  <a:pt x="14418030" y="5054192"/>
                </a:lnTo>
                <a:lnTo>
                  <a:pt x="15472437" y="5618434"/>
                </a:lnTo>
                <a:lnTo>
                  <a:pt x="16317507" y="5132485"/>
                </a:lnTo>
                <a:lnTo>
                  <a:pt x="17472641" y="5670637"/>
                </a:lnTo>
                <a:lnTo>
                  <a:pt x="18173894" y="5307625"/>
                </a:lnTo>
                <a:lnTo>
                  <a:pt x="19071989" y="5628359"/>
                </a:lnTo>
                <a:lnTo>
                  <a:pt x="20357607" y="6006791"/>
                </a:lnTo>
                <a:lnTo>
                  <a:pt x="21297153" y="5971313"/>
                </a:lnTo>
                <a:lnTo>
                  <a:pt x="21548761" y="6936955"/>
                </a:lnTo>
                <a:lnTo>
                  <a:pt x="22051107" y="7753113"/>
                </a:lnTo>
                <a:close/>
              </a:path>
            </a:pathLst>
          </a:custGeom>
          <a:solidFill>
            <a:srgbClr val="436992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36" name="任意多边形 214">
            <a:extLst>
              <a:ext uri="{FF2B5EF4-FFF2-40B4-BE49-F238E27FC236}">
                <a16:creationId xmlns:a16="http://schemas.microsoft.com/office/drawing/2014/main" id="{28F590C7-5D55-A387-2B99-B17D564AA362}"/>
              </a:ext>
            </a:extLst>
          </p:cNvPr>
          <p:cNvSpPr>
            <a:spLocks/>
          </p:cNvSpPr>
          <p:nvPr/>
        </p:nvSpPr>
        <p:spPr bwMode="auto">
          <a:xfrm>
            <a:off x="6006551" y="2731595"/>
            <a:ext cx="434582" cy="700696"/>
          </a:xfrm>
          <a:custGeom>
            <a:avLst/>
            <a:gdLst/>
            <a:ahLst/>
            <a:cxnLst/>
            <a:rect l="0" t="0" r="r" b="b"/>
            <a:pathLst>
              <a:path w="10093453" h="16035078">
                <a:moveTo>
                  <a:pt x="825984" y="2225060"/>
                </a:moveTo>
                <a:lnTo>
                  <a:pt x="1027768" y="2930374"/>
                </a:lnTo>
                <a:lnTo>
                  <a:pt x="1102937" y="3661132"/>
                </a:lnTo>
                <a:lnTo>
                  <a:pt x="1637955" y="3915864"/>
                </a:lnTo>
                <a:lnTo>
                  <a:pt x="1719371" y="4353289"/>
                </a:lnTo>
                <a:lnTo>
                  <a:pt x="1011597" y="4692561"/>
                </a:lnTo>
                <a:lnTo>
                  <a:pt x="571043" y="5054822"/>
                </a:lnTo>
                <a:lnTo>
                  <a:pt x="369045" y="5472392"/>
                </a:lnTo>
                <a:lnTo>
                  <a:pt x="701538" y="6598302"/>
                </a:lnTo>
                <a:lnTo>
                  <a:pt x="1403066" y="6654165"/>
                </a:lnTo>
                <a:lnTo>
                  <a:pt x="2586065" y="8348936"/>
                </a:lnTo>
                <a:lnTo>
                  <a:pt x="1830571" y="9045844"/>
                </a:lnTo>
                <a:lnTo>
                  <a:pt x="1207331" y="8690390"/>
                </a:lnTo>
                <a:lnTo>
                  <a:pt x="610592" y="8729950"/>
                </a:lnTo>
                <a:lnTo>
                  <a:pt x="381561" y="9470221"/>
                </a:lnTo>
                <a:lnTo>
                  <a:pt x="0" y="10021958"/>
                </a:lnTo>
                <a:lnTo>
                  <a:pt x="221841" y="10674418"/>
                </a:lnTo>
                <a:lnTo>
                  <a:pt x="600268" y="10919231"/>
                </a:lnTo>
                <a:lnTo>
                  <a:pt x="1040816" y="10827885"/>
                </a:lnTo>
                <a:lnTo>
                  <a:pt x="1239679" y="11216236"/>
                </a:lnTo>
                <a:lnTo>
                  <a:pt x="832028" y="11617640"/>
                </a:lnTo>
                <a:lnTo>
                  <a:pt x="933961" y="12414701"/>
                </a:lnTo>
                <a:lnTo>
                  <a:pt x="1786934" y="12609378"/>
                </a:lnTo>
                <a:lnTo>
                  <a:pt x="2130705" y="13056726"/>
                </a:lnTo>
                <a:lnTo>
                  <a:pt x="1706871" y="13278562"/>
                </a:lnTo>
                <a:lnTo>
                  <a:pt x="2108275" y="13846476"/>
                </a:lnTo>
                <a:lnTo>
                  <a:pt x="2676184" y="13694231"/>
                </a:lnTo>
                <a:lnTo>
                  <a:pt x="3302553" y="14137908"/>
                </a:lnTo>
                <a:lnTo>
                  <a:pt x="4108474" y="14130433"/>
                </a:lnTo>
                <a:lnTo>
                  <a:pt x="5211411" y="13788027"/>
                </a:lnTo>
                <a:lnTo>
                  <a:pt x="5397770" y="14557928"/>
                </a:lnTo>
                <a:lnTo>
                  <a:pt x="5984984" y="14946285"/>
                </a:lnTo>
                <a:lnTo>
                  <a:pt x="6386389" y="15021454"/>
                </a:lnTo>
                <a:lnTo>
                  <a:pt x="6826937" y="15412934"/>
                </a:lnTo>
                <a:lnTo>
                  <a:pt x="7407893" y="15396757"/>
                </a:lnTo>
                <a:lnTo>
                  <a:pt x="8158499" y="15670790"/>
                </a:lnTo>
                <a:lnTo>
                  <a:pt x="8855812" y="16035078"/>
                </a:lnTo>
                <a:lnTo>
                  <a:pt x="9431069" y="15491227"/>
                </a:lnTo>
                <a:lnTo>
                  <a:pt x="9209228" y="15063726"/>
                </a:lnTo>
                <a:lnTo>
                  <a:pt x="9342847" y="14685294"/>
                </a:lnTo>
                <a:lnTo>
                  <a:pt x="8608966" y="14346691"/>
                </a:lnTo>
                <a:lnTo>
                  <a:pt x="8807829" y="13781231"/>
                </a:lnTo>
                <a:lnTo>
                  <a:pt x="8875781" y="13177303"/>
                </a:lnTo>
                <a:lnTo>
                  <a:pt x="9438950" y="12917808"/>
                </a:lnTo>
                <a:lnTo>
                  <a:pt x="8837597" y="12423567"/>
                </a:lnTo>
                <a:lnTo>
                  <a:pt x="9336600" y="12227827"/>
                </a:lnTo>
                <a:lnTo>
                  <a:pt x="10093453" y="11956918"/>
                </a:lnTo>
                <a:lnTo>
                  <a:pt x="10086658" y="11487145"/>
                </a:lnTo>
                <a:lnTo>
                  <a:pt x="9440994" y="10981352"/>
                </a:lnTo>
                <a:lnTo>
                  <a:pt x="9104834" y="11128019"/>
                </a:lnTo>
                <a:lnTo>
                  <a:pt x="8559898" y="10736539"/>
                </a:lnTo>
                <a:lnTo>
                  <a:pt x="8577434" y="10206689"/>
                </a:lnTo>
                <a:lnTo>
                  <a:pt x="8922148" y="9454044"/>
                </a:lnTo>
                <a:lnTo>
                  <a:pt x="9261431" y="9196183"/>
                </a:lnTo>
                <a:lnTo>
                  <a:pt x="9682136" y="9032796"/>
                </a:lnTo>
                <a:lnTo>
                  <a:pt x="9297446" y="8706567"/>
                </a:lnTo>
                <a:lnTo>
                  <a:pt x="9254756" y="8066481"/>
                </a:lnTo>
                <a:lnTo>
                  <a:pt x="9567949" y="7827920"/>
                </a:lnTo>
                <a:lnTo>
                  <a:pt x="9418022" y="7173011"/>
                </a:lnTo>
                <a:lnTo>
                  <a:pt x="8752509" y="6549776"/>
                </a:lnTo>
                <a:lnTo>
                  <a:pt x="9104840" y="6354036"/>
                </a:lnTo>
                <a:lnTo>
                  <a:pt x="8674211" y="5841443"/>
                </a:lnTo>
                <a:lnTo>
                  <a:pt x="9093825" y="5261478"/>
                </a:lnTo>
                <a:lnTo>
                  <a:pt x="8840178" y="4575119"/>
                </a:lnTo>
                <a:lnTo>
                  <a:pt x="8200772" y="4395556"/>
                </a:lnTo>
                <a:lnTo>
                  <a:pt x="7496110" y="3775450"/>
                </a:lnTo>
                <a:lnTo>
                  <a:pt x="7737252" y="3162129"/>
                </a:lnTo>
                <a:lnTo>
                  <a:pt x="7102586" y="3053258"/>
                </a:lnTo>
                <a:lnTo>
                  <a:pt x="6823802" y="2147420"/>
                </a:lnTo>
                <a:lnTo>
                  <a:pt x="7087916" y="1853538"/>
                </a:lnTo>
                <a:lnTo>
                  <a:pt x="6539845" y="1621778"/>
                </a:lnTo>
                <a:lnTo>
                  <a:pt x="6882252" y="1249604"/>
                </a:lnTo>
                <a:lnTo>
                  <a:pt x="6608756" y="485133"/>
                </a:lnTo>
                <a:lnTo>
                  <a:pt x="6141570" y="251066"/>
                </a:lnTo>
                <a:lnTo>
                  <a:pt x="5854489" y="0"/>
                </a:lnTo>
                <a:lnTo>
                  <a:pt x="5547560" y="264109"/>
                </a:lnTo>
                <a:lnTo>
                  <a:pt x="4836098" y="581653"/>
                </a:lnTo>
                <a:lnTo>
                  <a:pt x="4502514" y="817764"/>
                </a:lnTo>
                <a:lnTo>
                  <a:pt x="4382502" y="1158258"/>
                </a:lnTo>
                <a:lnTo>
                  <a:pt x="4030176" y="1419243"/>
                </a:lnTo>
                <a:lnTo>
                  <a:pt x="3442140" y="1653453"/>
                </a:lnTo>
                <a:lnTo>
                  <a:pt x="3095245" y="1881404"/>
                </a:lnTo>
                <a:lnTo>
                  <a:pt x="2398475" y="2156796"/>
                </a:lnTo>
                <a:lnTo>
                  <a:pt x="1762192" y="2169844"/>
                </a:lnTo>
                <a:lnTo>
                  <a:pt x="1296086" y="2267448"/>
                </a:lnTo>
                <a:lnTo>
                  <a:pt x="825984" y="2225060"/>
                </a:lnTo>
                <a:close/>
              </a:path>
            </a:pathLst>
          </a:custGeom>
          <a:solidFill>
            <a:srgbClr val="436992"/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37" name="圆角矩形 195">
            <a:extLst>
              <a:ext uri="{FF2B5EF4-FFF2-40B4-BE49-F238E27FC236}">
                <a16:creationId xmlns:a16="http://schemas.microsoft.com/office/drawing/2014/main" id="{BBA26133-BD76-82DA-2F47-F73233F1E98B}"/>
              </a:ext>
            </a:extLst>
          </p:cNvPr>
          <p:cNvSpPr/>
          <p:nvPr/>
        </p:nvSpPr>
        <p:spPr>
          <a:xfrm>
            <a:off x="6043862" y="1502095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38" name="圆角矩形 45">
            <a:extLst>
              <a:ext uri="{FF2B5EF4-FFF2-40B4-BE49-F238E27FC236}">
                <a16:creationId xmlns:a16="http://schemas.microsoft.com/office/drawing/2014/main" id="{3F8886F2-4105-F91F-2637-2E8A82EA2471}"/>
              </a:ext>
            </a:extLst>
          </p:cNvPr>
          <p:cNvSpPr/>
          <p:nvPr/>
        </p:nvSpPr>
        <p:spPr>
          <a:xfrm>
            <a:off x="6116340" y="1373998"/>
            <a:ext cx="1440000" cy="4680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Braničevski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圆角矩形 195">
            <a:extLst>
              <a:ext uri="{FF2B5EF4-FFF2-40B4-BE49-F238E27FC236}">
                <a16:creationId xmlns:a16="http://schemas.microsoft.com/office/drawing/2014/main" id="{4094AA92-0356-EBF4-390B-35A6DB5B6944}"/>
              </a:ext>
            </a:extLst>
          </p:cNvPr>
          <p:cNvSpPr/>
          <p:nvPr/>
        </p:nvSpPr>
        <p:spPr>
          <a:xfrm>
            <a:off x="8093967" y="1735669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40" name="圆角矩形 45">
            <a:extLst>
              <a:ext uri="{FF2B5EF4-FFF2-40B4-BE49-F238E27FC236}">
                <a16:creationId xmlns:a16="http://schemas.microsoft.com/office/drawing/2014/main" id="{22E5AC55-92C7-0457-9C45-53D9EAFBF64C}"/>
              </a:ext>
            </a:extLst>
          </p:cNvPr>
          <p:cNvSpPr/>
          <p:nvPr/>
        </p:nvSpPr>
        <p:spPr>
          <a:xfrm>
            <a:off x="8166445" y="1607572"/>
            <a:ext cx="1440000" cy="4680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Borski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圆角矩形 195">
            <a:extLst>
              <a:ext uri="{FF2B5EF4-FFF2-40B4-BE49-F238E27FC236}">
                <a16:creationId xmlns:a16="http://schemas.microsoft.com/office/drawing/2014/main" id="{3E69D9F6-E5BE-2855-72D0-47D0DDFC648D}"/>
              </a:ext>
            </a:extLst>
          </p:cNvPr>
          <p:cNvSpPr/>
          <p:nvPr/>
        </p:nvSpPr>
        <p:spPr>
          <a:xfrm>
            <a:off x="8717340" y="3168448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42" name="圆角矩形 45">
            <a:extLst>
              <a:ext uri="{FF2B5EF4-FFF2-40B4-BE49-F238E27FC236}">
                <a16:creationId xmlns:a16="http://schemas.microsoft.com/office/drawing/2014/main" id="{F8DCB4B3-A077-8482-7BC7-D13C00DABD53}"/>
              </a:ext>
            </a:extLst>
          </p:cNvPr>
          <p:cNvSpPr/>
          <p:nvPr/>
        </p:nvSpPr>
        <p:spPr>
          <a:xfrm>
            <a:off x="8789818" y="3040351"/>
            <a:ext cx="1440000" cy="4680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Zaječarski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圆角矩形 195">
            <a:extLst>
              <a:ext uri="{FF2B5EF4-FFF2-40B4-BE49-F238E27FC236}">
                <a16:creationId xmlns:a16="http://schemas.microsoft.com/office/drawing/2014/main" id="{220200E1-A555-2CA7-2475-DB2F82D51268}"/>
              </a:ext>
            </a:extLst>
          </p:cNvPr>
          <p:cNvSpPr/>
          <p:nvPr/>
        </p:nvSpPr>
        <p:spPr>
          <a:xfrm>
            <a:off x="8679581" y="4489719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44" name="圆角矩形 45">
            <a:extLst>
              <a:ext uri="{FF2B5EF4-FFF2-40B4-BE49-F238E27FC236}">
                <a16:creationId xmlns:a16="http://schemas.microsoft.com/office/drawing/2014/main" id="{D4A09873-924B-E2EF-183E-04421A4C222B}"/>
              </a:ext>
            </a:extLst>
          </p:cNvPr>
          <p:cNvSpPr/>
          <p:nvPr/>
        </p:nvSpPr>
        <p:spPr>
          <a:xfrm>
            <a:off x="8752059" y="4361622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Pirotski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圆角矩形 195">
            <a:extLst>
              <a:ext uri="{FF2B5EF4-FFF2-40B4-BE49-F238E27FC236}">
                <a16:creationId xmlns:a16="http://schemas.microsoft.com/office/drawing/2014/main" id="{89DF0421-C250-71F5-1238-A565E83BD446}"/>
              </a:ext>
            </a:extLst>
          </p:cNvPr>
          <p:cNvSpPr/>
          <p:nvPr/>
        </p:nvSpPr>
        <p:spPr>
          <a:xfrm>
            <a:off x="7914155" y="5726734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46" name="圆角矩形 45">
            <a:extLst>
              <a:ext uri="{FF2B5EF4-FFF2-40B4-BE49-F238E27FC236}">
                <a16:creationId xmlns:a16="http://schemas.microsoft.com/office/drawing/2014/main" id="{F8FE0BA6-A719-E53A-0AD4-22C6A480BBAC}"/>
              </a:ext>
            </a:extLst>
          </p:cNvPr>
          <p:cNvSpPr/>
          <p:nvPr/>
        </p:nvSpPr>
        <p:spPr>
          <a:xfrm>
            <a:off x="7986633" y="5598637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Pčinjski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圆角矩形 195">
            <a:extLst>
              <a:ext uri="{FF2B5EF4-FFF2-40B4-BE49-F238E27FC236}">
                <a16:creationId xmlns:a16="http://schemas.microsoft.com/office/drawing/2014/main" id="{DC4207DF-0C26-F60A-DAA9-427965249239}"/>
              </a:ext>
            </a:extLst>
          </p:cNvPr>
          <p:cNvSpPr/>
          <p:nvPr/>
        </p:nvSpPr>
        <p:spPr>
          <a:xfrm>
            <a:off x="4470683" y="5653532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48" name="圆角矩形 45">
            <a:extLst>
              <a:ext uri="{FF2B5EF4-FFF2-40B4-BE49-F238E27FC236}">
                <a16:creationId xmlns:a16="http://schemas.microsoft.com/office/drawing/2014/main" id="{A716F4E9-80E0-1B46-3BD4-FBCE76F49217}"/>
              </a:ext>
            </a:extLst>
          </p:cNvPr>
          <p:cNvSpPr/>
          <p:nvPr/>
        </p:nvSpPr>
        <p:spPr>
          <a:xfrm>
            <a:off x="4543161" y="5525435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Jablanički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圆角矩形 195">
            <a:extLst>
              <a:ext uri="{FF2B5EF4-FFF2-40B4-BE49-F238E27FC236}">
                <a16:creationId xmlns:a16="http://schemas.microsoft.com/office/drawing/2014/main" id="{AE8F7938-FEC0-C716-7412-BC0349E1495B}"/>
              </a:ext>
            </a:extLst>
          </p:cNvPr>
          <p:cNvSpPr/>
          <p:nvPr/>
        </p:nvSpPr>
        <p:spPr>
          <a:xfrm>
            <a:off x="4208825" y="4385050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50" name="圆角矩形 45">
            <a:extLst>
              <a:ext uri="{FF2B5EF4-FFF2-40B4-BE49-F238E27FC236}">
                <a16:creationId xmlns:a16="http://schemas.microsoft.com/office/drawing/2014/main" id="{6C83C5A6-A346-FAA0-3C52-C6AB457A8C23}"/>
              </a:ext>
            </a:extLst>
          </p:cNvPr>
          <p:cNvSpPr/>
          <p:nvPr/>
        </p:nvSpPr>
        <p:spPr>
          <a:xfrm>
            <a:off x="4281303" y="4256953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Toplički okrug</a:t>
            </a:r>
          </a:p>
        </p:txBody>
      </p:sp>
      <p:sp>
        <p:nvSpPr>
          <p:cNvPr id="51" name="圆角矩形 195">
            <a:extLst>
              <a:ext uri="{FF2B5EF4-FFF2-40B4-BE49-F238E27FC236}">
                <a16:creationId xmlns:a16="http://schemas.microsoft.com/office/drawing/2014/main" id="{6E5AA5DF-8AF5-BCF5-420D-EF3FF3A204D3}"/>
              </a:ext>
            </a:extLst>
          </p:cNvPr>
          <p:cNvSpPr/>
          <p:nvPr/>
        </p:nvSpPr>
        <p:spPr>
          <a:xfrm>
            <a:off x="4178827" y="3136889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52" name="圆角矩形 45">
            <a:extLst>
              <a:ext uri="{FF2B5EF4-FFF2-40B4-BE49-F238E27FC236}">
                <a16:creationId xmlns:a16="http://schemas.microsoft.com/office/drawing/2014/main" id="{8A9C93B9-40ED-A52F-68DE-D5FDAB2937FF}"/>
              </a:ext>
            </a:extLst>
          </p:cNvPr>
          <p:cNvSpPr/>
          <p:nvPr/>
        </p:nvSpPr>
        <p:spPr>
          <a:xfrm>
            <a:off x="4251305" y="3008792"/>
            <a:ext cx="1440000" cy="4680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Nišavski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圆角矩形 195">
            <a:extLst>
              <a:ext uri="{FF2B5EF4-FFF2-40B4-BE49-F238E27FC236}">
                <a16:creationId xmlns:a16="http://schemas.microsoft.com/office/drawing/2014/main" id="{10A710A3-9841-A89F-3AD4-8F9F0D9BB9CA}"/>
              </a:ext>
            </a:extLst>
          </p:cNvPr>
          <p:cNvSpPr/>
          <p:nvPr/>
        </p:nvSpPr>
        <p:spPr>
          <a:xfrm>
            <a:off x="3660003" y="1837072"/>
            <a:ext cx="1595663" cy="975714"/>
          </a:xfrm>
          <a:prstGeom prst="roundRect">
            <a:avLst>
              <a:gd name="adj" fmla="val 11361"/>
            </a:avLst>
          </a:prstGeom>
          <a:noFill/>
          <a:ln w="9525">
            <a:solidFill>
              <a:sysClr val="window" lastClr="FFFFFF">
                <a:lumMod val="65000"/>
              </a:sysClr>
            </a:solidFill>
            <a:prstDash val="sysDash"/>
            <a:miter lim="800000"/>
            <a:headEnd/>
            <a:tailEnd/>
          </a:ln>
        </p:spPr>
        <p:txBody>
          <a:bodyPr wrap="none" lIns="91405" tIns="45703" rIns="91405" bIns="45703" anchor="ctr"/>
          <a:lstStyle/>
          <a:p>
            <a:pPr marL="0" marR="0" lvl="0" indent="0" algn="l" defTabSz="913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微软雅黑" pitchFamily="34" charset="-122"/>
                <a:cs typeface="Calibri" pitchFamily="34" charset="0"/>
              </a:rPr>
              <a:t>          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54" name="圆角矩形 45">
            <a:extLst>
              <a:ext uri="{FF2B5EF4-FFF2-40B4-BE49-F238E27FC236}">
                <a16:creationId xmlns:a16="http://schemas.microsoft.com/office/drawing/2014/main" id="{8A0C4C73-40FA-10E7-8415-3487AC6A8B12}"/>
              </a:ext>
            </a:extLst>
          </p:cNvPr>
          <p:cNvSpPr/>
          <p:nvPr/>
        </p:nvSpPr>
        <p:spPr>
          <a:xfrm>
            <a:off x="3732481" y="1708975"/>
            <a:ext cx="1440000" cy="4680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Podunavski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016BBA84-232F-3BEC-8593-1BC7D06432D9}"/>
              </a:ext>
            </a:extLst>
          </p:cNvPr>
          <p:cNvCxnSpPr>
            <a:cxnSpLocks/>
          </p:cNvCxnSpPr>
          <p:nvPr/>
        </p:nvCxnSpPr>
        <p:spPr>
          <a:xfrm>
            <a:off x="5255666" y="2448968"/>
            <a:ext cx="901213" cy="56646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75F9CD-CA58-398D-91D1-C43EB2D29700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6841694" y="2477809"/>
            <a:ext cx="6319" cy="453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4F437F74-B0CF-874A-7F37-42804828A534}"/>
              </a:ext>
            </a:extLst>
          </p:cNvPr>
          <p:cNvCxnSpPr>
            <a:stCxn id="39" idx="2"/>
          </p:cNvCxnSpPr>
          <p:nvPr/>
        </p:nvCxnSpPr>
        <p:spPr>
          <a:xfrm rot="5400000">
            <a:off x="8063990" y="2212542"/>
            <a:ext cx="328968" cy="132665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25829DFE-E256-6C35-DDBA-06ED58AB8A68}"/>
              </a:ext>
            </a:extLst>
          </p:cNvPr>
          <p:cNvCxnSpPr>
            <a:cxnSpLocks/>
            <a:stCxn id="41" idx="1"/>
          </p:cNvCxnSpPr>
          <p:nvPr/>
        </p:nvCxnSpPr>
        <p:spPr>
          <a:xfrm rot="10800000" flipV="1">
            <a:off x="7453024" y="3656305"/>
            <a:ext cx="1264317" cy="470284"/>
          </a:xfrm>
          <a:prstGeom prst="bentConnector3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23D9C07-2740-E4A6-1976-672C5F74B412}"/>
              </a:ext>
            </a:extLst>
          </p:cNvPr>
          <p:cNvCxnSpPr>
            <a:cxnSpLocks/>
            <a:stCxn id="43" idx="1"/>
          </p:cNvCxnSpPr>
          <p:nvPr/>
        </p:nvCxnSpPr>
        <p:spPr>
          <a:xfrm flipH="1">
            <a:off x="7846127" y="4977576"/>
            <a:ext cx="833454" cy="0"/>
          </a:xfrm>
          <a:prstGeom prst="line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31CB6F32-03C0-6736-C8AC-A4CEB4A86B06}"/>
              </a:ext>
            </a:extLst>
          </p:cNvPr>
          <p:cNvCxnSpPr>
            <a:stCxn id="45" idx="1"/>
          </p:cNvCxnSpPr>
          <p:nvPr/>
        </p:nvCxnSpPr>
        <p:spPr>
          <a:xfrm rot="10800000">
            <a:off x="7453025" y="5726735"/>
            <a:ext cx="461131" cy="487857"/>
          </a:xfrm>
          <a:prstGeom prst="bentConnector2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9EEFD2EA-6DD5-42CF-E107-14789AF99E94}"/>
              </a:ext>
            </a:extLst>
          </p:cNvPr>
          <p:cNvCxnSpPr>
            <a:cxnSpLocks/>
            <a:stCxn id="47" idx="3"/>
          </p:cNvCxnSpPr>
          <p:nvPr/>
        </p:nvCxnSpPr>
        <p:spPr>
          <a:xfrm flipV="1">
            <a:off x="6066346" y="5130676"/>
            <a:ext cx="987373" cy="1010713"/>
          </a:xfrm>
          <a:prstGeom prst="bentConnector2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84B22AFB-9E71-30B7-2A2D-4534940A0548}"/>
              </a:ext>
            </a:extLst>
          </p:cNvPr>
          <p:cNvCxnSpPr>
            <a:cxnSpLocks/>
          </p:cNvCxnSpPr>
          <p:nvPr/>
        </p:nvCxnSpPr>
        <p:spPr>
          <a:xfrm>
            <a:off x="5774490" y="3508351"/>
            <a:ext cx="1233442" cy="861749"/>
          </a:xfrm>
          <a:prstGeom prst="bentConnector3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D193266-C1EF-7780-8CF3-31F5A470B979}"/>
              </a:ext>
            </a:extLst>
          </p:cNvPr>
          <p:cNvCxnSpPr>
            <a:stCxn id="49" idx="3"/>
          </p:cNvCxnSpPr>
          <p:nvPr/>
        </p:nvCxnSpPr>
        <p:spPr>
          <a:xfrm flipV="1">
            <a:off x="5804488" y="4872498"/>
            <a:ext cx="695303" cy="409"/>
          </a:xfrm>
          <a:prstGeom prst="line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810B5416-88CE-9599-27D1-9F12B4B45569}"/>
              </a:ext>
            </a:extLst>
          </p:cNvPr>
          <p:cNvCxnSpPr>
            <a:cxnSpLocks/>
          </p:cNvCxnSpPr>
          <p:nvPr/>
        </p:nvCxnSpPr>
        <p:spPr>
          <a:xfrm>
            <a:off x="5255666" y="2448132"/>
            <a:ext cx="901213" cy="566467"/>
          </a:xfrm>
          <a:prstGeom prst="bentConnector3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CA236AA-987D-FA9E-09BC-4487D353FF52}"/>
              </a:ext>
            </a:extLst>
          </p:cNvPr>
          <p:cNvCxnSpPr>
            <a:cxnSpLocks/>
          </p:cNvCxnSpPr>
          <p:nvPr/>
        </p:nvCxnSpPr>
        <p:spPr>
          <a:xfrm>
            <a:off x="6841694" y="2476973"/>
            <a:ext cx="6319" cy="453196"/>
          </a:xfrm>
          <a:prstGeom prst="line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EFEC3CA8-8DB9-F253-2005-C79764683428}"/>
              </a:ext>
            </a:extLst>
          </p:cNvPr>
          <p:cNvCxnSpPr/>
          <p:nvPr/>
        </p:nvCxnSpPr>
        <p:spPr>
          <a:xfrm rot="5400000">
            <a:off x="8063990" y="2211706"/>
            <a:ext cx="328968" cy="1326651"/>
          </a:xfrm>
          <a:prstGeom prst="bentConnector2">
            <a:avLst/>
          </a:prstGeom>
          <a:ln>
            <a:solidFill>
              <a:srgbClr val="DB524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圆角矩形 45">
            <a:extLst>
              <a:ext uri="{FF2B5EF4-FFF2-40B4-BE49-F238E27FC236}">
                <a16:creationId xmlns:a16="http://schemas.microsoft.com/office/drawing/2014/main" id="{303FEF3A-BE38-1061-EE49-5880241BB482}"/>
              </a:ext>
            </a:extLst>
          </p:cNvPr>
          <p:cNvSpPr/>
          <p:nvPr/>
        </p:nvSpPr>
        <p:spPr>
          <a:xfrm>
            <a:off x="6116340" y="1369498"/>
            <a:ext cx="1440000" cy="4680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Braničevski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圆角矩形 45">
            <a:extLst>
              <a:ext uri="{FF2B5EF4-FFF2-40B4-BE49-F238E27FC236}">
                <a16:creationId xmlns:a16="http://schemas.microsoft.com/office/drawing/2014/main" id="{95FB7F2C-4A2B-3231-885E-76F1849804DC}"/>
              </a:ext>
            </a:extLst>
          </p:cNvPr>
          <p:cNvSpPr/>
          <p:nvPr/>
        </p:nvSpPr>
        <p:spPr>
          <a:xfrm>
            <a:off x="8166445" y="1603072"/>
            <a:ext cx="1440000" cy="4680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Borski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圆角矩形 45">
            <a:extLst>
              <a:ext uri="{FF2B5EF4-FFF2-40B4-BE49-F238E27FC236}">
                <a16:creationId xmlns:a16="http://schemas.microsoft.com/office/drawing/2014/main" id="{C66BE99D-53F9-3951-C82F-E56A75A250C1}"/>
              </a:ext>
            </a:extLst>
          </p:cNvPr>
          <p:cNvSpPr/>
          <p:nvPr/>
        </p:nvSpPr>
        <p:spPr>
          <a:xfrm>
            <a:off x="8789818" y="3039586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Zaječarski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圆角矩形 45">
            <a:extLst>
              <a:ext uri="{FF2B5EF4-FFF2-40B4-BE49-F238E27FC236}">
                <a16:creationId xmlns:a16="http://schemas.microsoft.com/office/drawing/2014/main" id="{CE540E99-53C3-A3D1-7E04-F7A7D32BA989}"/>
              </a:ext>
            </a:extLst>
          </p:cNvPr>
          <p:cNvSpPr/>
          <p:nvPr/>
        </p:nvSpPr>
        <p:spPr>
          <a:xfrm>
            <a:off x="4251305" y="3008027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Nišavski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圆角矩形 45">
            <a:extLst>
              <a:ext uri="{FF2B5EF4-FFF2-40B4-BE49-F238E27FC236}">
                <a16:creationId xmlns:a16="http://schemas.microsoft.com/office/drawing/2014/main" id="{647B39CA-FBEF-E0DC-0BD0-24293CB27E4F}"/>
              </a:ext>
            </a:extLst>
          </p:cNvPr>
          <p:cNvSpPr/>
          <p:nvPr/>
        </p:nvSpPr>
        <p:spPr>
          <a:xfrm>
            <a:off x="3732481" y="1708210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Podunavski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7" name="圆角矩形 45">
            <a:extLst>
              <a:ext uri="{FF2B5EF4-FFF2-40B4-BE49-F238E27FC236}">
                <a16:creationId xmlns:a16="http://schemas.microsoft.com/office/drawing/2014/main" id="{76BA1FC1-30A1-C909-0FDE-5CF440F7E8B1}"/>
              </a:ext>
            </a:extLst>
          </p:cNvPr>
          <p:cNvSpPr/>
          <p:nvPr/>
        </p:nvSpPr>
        <p:spPr>
          <a:xfrm>
            <a:off x="6116340" y="1368733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Braničevski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圆角矩形 45">
            <a:extLst>
              <a:ext uri="{FF2B5EF4-FFF2-40B4-BE49-F238E27FC236}">
                <a16:creationId xmlns:a16="http://schemas.microsoft.com/office/drawing/2014/main" id="{AE2E06BF-CCA1-BDE3-2FD4-E682F16284D1}"/>
              </a:ext>
            </a:extLst>
          </p:cNvPr>
          <p:cNvSpPr/>
          <p:nvPr/>
        </p:nvSpPr>
        <p:spPr>
          <a:xfrm>
            <a:off x="8166445" y="1602307"/>
            <a:ext cx="1440000" cy="468000"/>
          </a:xfrm>
          <a:prstGeom prst="roundRect">
            <a:avLst>
              <a:gd name="adj" fmla="val 50000"/>
            </a:avLst>
          </a:prstGeom>
          <a:solidFill>
            <a:srgbClr val="DED4D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marL="0" marR="0" lvl="0" indent="0" algn="ctr" defTabSz="914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Borski okrug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 Box 16">
            <a:extLst>
              <a:ext uri="{FF2B5EF4-FFF2-40B4-BE49-F238E27FC236}">
                <a16:creationId xmlns:a16="http://schemas.microsoft.com/office/drawing/2014/main" id="{3B80C088-F090-E5C3-82CF-BA447A577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187" y="2242358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11 projekata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7,86%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 Box 16">
            <a:extLst>
              <a:ext uri="{FF2B5EF4-FFF2-40B4-BE49-F238E27FC236}">
                <a16:creationId xmlns:a16="http://schemas.microsoft.com/office/drawing/2014/main" id="{0970E815-6932-48E1-CCAC-CEC69D21F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913" y="3548480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81 projekat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57,86%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 Box 16">
            <a:extLst>
              <a:ext uri="{FF2B5EF4-FFF2-40B4-BE49-F238E27FC236}">
                <a16:creationId xmlns:a16="http://schemas.microsoft.com/office/drawing/2014/main" id="{E03D9862-DDF3-2076-7EDA-601E06E30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52" y="1921131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7 projekata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5,00%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 Box 16">
            <a:extLst>
              <a:ext uri="{FF2B5EF4-FFF2-40B4-BE49-F238E27FC236}">
                <a16:creationId xmlns:a16="http://schemas.microsoft.com/office/drawing/2014/main" id="{2FBD097F-D00F-08D7-2F38-3F9EEC049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6646" y="2170167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8 projekata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5,71%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9A13036E-5A75-508A-480C-5A604A5C3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680" y="3603140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7 projekata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5,00%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 Box 16">
            <a:extLst>
              <a:ext uri="{FF2B5EF4-FFF2-40B4-BE49-F238E27FC236}">
                <a16:creationId xmlns:a16="http://schemas.microsoft.com/office/drawing/2014/main" id="{6BCF1AA0-F99F-BE58-F8D6-02CDA609F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0190" y="4898109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4 projekta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2,86%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 Box 16">
            <a:extLst>
              <a:ext uri="{FF2B5EF4-FFF2-40B4-BE49-F238E27FC236}">
                <a16:creationId xmlns:a16="http://schemas.microsoft.com/office/drawing/2014/main" id="{FBD221FC-773B-B1F4-8AED-AE0EBEB92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495" y="6145673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7 projekata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5,00%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 Box 16">
            <a:extLst>
              <a:ext uri="{FF2B5EF4-FFF2-40B4-BE49-F238E27FC236}">
                <a16:creationId xmlns:a16="http://schemas.microsoft.com/office/drawing/2014/main" id="{850F3FFB-B057-9189-FD66-E9CEB41CB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361" y="6067980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6 projekata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4,29%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 Box 16">
            <a:extLst>
              <a:ext uri="{FF2B5EF4-FFF2-40B4-BE49-F238E27FC236}">
                <a16:creationId xmlns:a16="http://schemas.microsoft.com/office/drawing/2014/main" id="{22AE8017-603C-D7DE-896C-62A96803B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275" y="4813275"/>
            <a:ext cx="1532984" cy="515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1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9 projekata</a:t>
            </a:r>
          </a:p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DB5243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6,43%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DB5243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74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3449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itle 1"/>
          <p:cNvSpPr txBox="1">
            <a:spLocks/>
          </p:cNvSpPr>
          <p:nvPr/>
        </p:nvSpPr>
        <p:spPr bwMode="auto">
          <a:xfrm>
            <a:off x="6661150" y="4011613"/>
            <a:ext cx="4875213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rgbClr val="F7931E"/>
              </a:solidFill>
              <a:effectLst/>
              <a:uLnTx/>
              <a:uFillTx/>
              <a:latin typeface="Montserrat" panose="00000500000000000000" pitchFamily="2" charset="0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856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77424" y="435786"/>
            <a:ext cx="939579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Nalaz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4</a:t>
            </a:r>
            <a:r>
              <a:rPr kumimoji="0" lang="en-GB" sz="2800" i="0" u="none" strike="noStrike" kern="1200" cap="none" spc="0" normalizeH="0" baseline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Regionalna raspodela investicija Fonda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45">
            <a:extLst>
              <a:ext uri="{FF2B5EF4-FFF2-40B4-BE49-F238E27FC236}">
                <a16:creationId xmlns:a16="http://schemas.microsoft.com/office/drawing/2014/main" id="{8E1FFBD8-311E-F0EA-F26B-39B98C12DC2C}"/>
              </a:ext>
            </a:extLst>
          </p:cNvPr>
          <p:cNvGrpSpPr/>
          <p:nvPr/>
        </p:nvGrpSpPr>
        <p:grpSpPr>
          <a:xfrm>
            <a:off x="3277773" y="2058038"/>
            <a:ext cx="7425262" cy="4690174"/>
            <a:chOff x="-1054829" y="999680"/>
            <a:chExt cx="7736487" cy="5199510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871D4BE4-F325-7A69-AD89-C382C976C5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963" y="1265238"/>
              <a:ext cx="3375025" cy="4933952"/>
              <a:chOff x="771" y="797"/>
              <a:chExt cx="2126" cy="3108"/>
            </a:xfrm>
          </p:grpSpPr>
          <p:sp>
            <p:nvSpPr>
              <p:cNvPr id="39" name="任意多边形 113">
                <a:extLst>
                  <a:ext uri="{FF2B5EF4-FFF2-40B4-BE49-F238E27FC236}">
                    <a16:creationId xmlns:a16="http://schemas.microsoft.com/office/drawing/2014/main" id="{0D50AEEE-4B23-AC14-9416-6E928578B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" y="797"/>
                <a:ext cx="1394" cy="1119"/>
              </a:xfrm>
              <a:custGeom>
                <a:avLst/>
                <a:gdLst/>
                <a:ahLst/>
                <a:cxnLst/>
                <a:rect l="0" t="0" r="r" b="b"/>
                <a:pathLst>
                  <a:path w="6972" h="5595">
                    <a:moveTo>
                      <a:pt x="2578" y="148"/>
                    </a:moveTo>
                    <a:lnTo>
                      <a:pt x="2469" y="233"/>
                    </a:lnTo>
                    <a:lnTo>
                      <a:pt x="2335" y="174"/>
                    </a:lnTo>
                    <a:lnTo>
                      <a:pt x="2227" y="74"/>
                    </a:lnTo>
                    <a:lnTo>
                      <a:pt x="2172" y="0"/>
                    </a:lnTo>
                    <a:lnTo>
                      <a:pt x="2041" y="35"/>
                    </a:lnTo>
                    <a:lnTo>
                      <a:pt x="1983" y="77"/>
                    </a:lnTo>
                    <a:lnTo>
                      <a:pt x="1813" y="42"/>
                    </a:lnTo>
                    <a:lnTo>
                      <a:pt x="1759" y="122"/>
                    </a:lnTo>
                    <a:lnTo>
                      <a:pt x="1644" y="147"/>
                    </a:lnTo>
                    <a:lnTo>
                      <a:pt x="1701" y="213"/>
                    </a:lnTo>
                    <a:lnTo>
                      <a:pt x="1686" y="273"/>
                    </a:lnTo>
                    <a:lnTo>
                      <a:pt x="1561" y="330"/>
                    </a:lnTo>
                    <a:lnTo>
                      <a:pt x="1549" y="413"/>
                    </a:lnTo>
                    <a:lnTo>
                      <a:pt x="1480" y="437"/>
                    </a:lnTo>
                    <a:lnTo>
                      <a:pt x="1408" y="516"/>
                    </a:lnTo>
                    <a:lnTo>
                      <a:pt x="1333" y="543"/>
                    </a:lnTo>
                    <a:lnTo>
                      <a:pt x="1284" y="486"/>
                    </a:lnTo>
                    <a:lnTo>
                      <a:pt x="1191" y="548"/>
                    </a:lnTo>
                    <a:lnTo>
                      <a:pt x="1108" y="620"/>
                    </a:lnTo>
                    <a:lnTo>
                      <a:pt x="1114" y="735"/>
                    </a:lnTo>
                    <a:lnTo>
                      <a:pt x="1044" y="681"/>
                    </a:lnTo>
                    <a:lnTo>
                      <a:pt x="858" y="663"/>
                    </a:lnTo>
                    <a:lnTo>
                      <a:pt x="801" y="636"/>
                    </a:lnTo>
                    <a:lnTo>
                      <a:pt x="805" y="569"/>
                    </a:lnTo>
                    <a:lnTo>
                      <a:pt x="771" y="488"/>
                    </a:lnTo>
                    <a:lnTo>
                      <a:pt x="718" y="434"/>
                    </a:lnTo>
                    <a:lnTo>
                      <a:pt x="643" y="512"/>
                    </a:lnTo>
                    <a:lnTo>
                      <a:pt x="603" y="581"/>
                    </a:lnTo>
                    <a:lnTo>
                      <a:pt x="609" y="687"/>
                    </a:lnTo>
                    <a:lnTo>
                      <a:pt x="513" y="729"/>
                    </a:lnTo>
                    <a:lnTo>
                      <a:pt x="408" y="801"/>
                    </a:lnTo>
                    <a:lnTo>
                      <a:pt x="402" y="884"/>
                    </a:lnTo>
                    <a:lnTo>
                      <a:pt x="264" y="836"/>
                    </a:lnTo>
                    <a:lnTo>
                      <a:pt x="213" y="909"/>
                    </a:lnTo>
                    <a:lnTo>
                      <a:pt x="126" y="957"/>
                    </a:lnTo>
                    <a:lnTo>
                      <a:pt x="19" y="1065"/>
                    </a:lnTo>
                    <a:lnTo>
                      <a:pt x="120" y="1157"/>
                    </a:lnTo>
                    <a:lnTo>
                      <a:pt x="75" y="1179"/>
                    </a:lnTo>
                    <a:lnTo>
                      <a:pt x="21" y="1268"/>
                    </a:lnTo>
                    <a:lnTo>
                      <a:pt x="0" y="1346"/>
                    </a:lnTo>
                    <a:lnTo>
                      <a:pt x="54" y="1383"/>
                    </a:lnTo>
                    <a:lnTo>
                      <a:pt x="135" y="1394"/>
                    </a:lnTo>
                    <a:lnTo>
                      <a:pt x="94" y="1464"/>
                    </a:lnTo>
                    <a:lnTo>
                      <a:pt x="154" y="1584"/>
                    </a:lnTo>
                    <a:lnTo>
                      <a:pt x="174" y="1641"/>
                    </a:lnTo>
                    <a:lnTo>
                      <a:pt x="246" y="1728"/>
                    </a:lnTo>
                    <a:lnTo>
                      <a:pt x="280" y="1803"/>
                    </a:lnTo>
                    <a:lnTo>
                      <a:pt x="265" y="1862"/>
                    </a:lnTo>
                    <a:lnTo>
                      <a:pt x="196" y="1944"/>
                    </a:lnTo>
                    <a:lnTo>
                      <a:pt x="139" y="2006"/>
                    </a:lnTo>
                    <a:lnTo>
                      <a:pt x="162" y="2087"/>
                    </a:lnTo>
                    <a:lnTo>
                      <a:pt x="160" y="2234"/>
                    </a:lnTo>
                    <a:lnTo>
                      <a:pt x="297" y="2303"/>
                    </a:lnTo>
                    <a:lnTo>
                      <a:pt x="340" y="2303"/>
                    </a:lnTo>
                    <a:lnTo>
                      <a:pt x="378" y="2229"/>
                    </a:lnTo>
                    <a:lnTo>
                      <a:pt x="447" y="2208"/>
                    </a:lnTo>
                    <a:lnTo>
                      <a:pt x="607" y="2358"/>
                    </a:lnTo>
                    <a:lnTo>
                      <a:pt x="622" y="2445"/>
                    </a:lnTo>
                    <a:lnTo>
                      <a:pt x="561" y="2498"/>
                    </a:lnTo>
                    <a:lnTo>
                      <a:pt x="442" y="2516"/>
                    </a:lnTo>
                    <a:lnTo>
                      <a:pt x="369" y="2480"/>
                    </a:lnTo>
                    <a:lnTo>
                      <a:pt x="343" y="2576"/>
                    </a:lnTo>
                    <a:lnTo>
                      <a:pt x="336" y="2673"/>
                    </a:lnTo>
                    <a:lnTo>
                      <a:pt x="432" y="2720"/>
                    </a:lnTo>
                    <a:lnTo>
                      <a:pt x="415" y="2835"/>
                    </a:lnTo>
                    <a:lnTo>
                      <a:pt x="322" y="2819"/>
                    </a:lnTo>
                    <a:lnTo>
                      <a:pt x="279" y="2882"/>
                    </a:lnTo>
                    <a:lnTo>
                      <a:pt x="432" y="3023"/>
                    </a:lnTo>
                    <a:lnTo>
                      <a:pt x="591" y="3020"/>
                    </a:lnTo>
                    <a:lnTo>
                      <a:pt x="631" y="3194"/>
                    </a:lnTo>
                    <a:lnTo>
                      <a:pt x="922" y="3327"/>
                    </a:lnTo>
                    <a:lnTo>
                      <a:pt x="1110" y="3401"/>
                    </a:lnTo>
                    <a:lnTo>
                      <a:pt x="1288" y="3434"/>
                    </a:lnTo>
                    <a:lnTo>
                      <a:pt x="1444" y="3417"/>
                    </a:lnTo>
                    <a:lnTo>
                      <a:pt x="1549" y="3587"/>
                    </a:lnTo>
                    <a:lnTo>
                      <a:pt x="1459" y="3642"/>
                    </a:lnTo>
                    <a:lnTo>
                      <a:pt x="1428" y="3620"/>
                    </a:lnTo>
                    <a:lnTo>
                      <a:pt x="1323" y="3666"/>
                    </a:lnTo>
                    <a:lnTo>
                      <a:pt x="1206" y="3609"/>
                    </a:lnTo>
                    <a:lnTo>
                      <a:pt x="1185" y="3515"/>
                    </a:lnTo>
                    <a:lnTo>
                      <a:pt x="1038" y="3519"/>
                    </a:lnTo>
                    <a:lnTo>
                      <a:pt x="1099" y="3618"/>
                    </a:lnTo>
                    <a:lnTo>
                      <a:pt x="1050" y="3630"/>
                    </a:lnTo>
                    <a:lnTo>
                      <a:pt x="942" y="3581"/>
                    </a:lnTo>
                    <a:lnTo>
                      <a:pt x="817" y="3515"/>
                    </a:lnTo>
                    <a:lnTo>
                      <a:pt x="799" y="3540"/>
                    </a:lnTo>
                    <a:lnTo>
                      <a:pt x="822" y="3627"/>
                    </a:lnTo>
                    <a:lnTo>
                      <a:pt x="805" y="3705"/>
                    </a:lnTo>
                    <a:lnTo>
                      <a:pt x="738" y="3780"/>
                    </a:lnTo>
                    <a:lnTo>
                      <a:pt x="663" y="3741"/>
                    </a:lnTo>
                    <a:lnTo>
                      <a:pt x="580" y="3717"/>
                    </a:lnTo>
                    <a:lnTo>
                      <a:pt x="535" y="3822"/>
                    </a:lnTo>
                    <a:lnTo>
                      <a:pt x="565" y="3905"/>
                    </a:lnTo>
                    <a:lnTo>
                      <a:pt x="640" y="3935"/>
                    </a:lnTo>
                    <a:lnTo>
                      <a:pt x="646" y="4052"/>
                    </a:lnTo>
                    <a:lnTo>
                      <a:pt x="604" y="4115"/>
                    </a:lnTo>
                    <a:lnTo>
                      <a:pt x="615" y="4236"/>
                    </a:lnTo>
                    <a:lnTo>
                      <a:pt x="517" y="4310"/>
                    </a:lnTo>
                    <a:lnTo>
                      <a:pt x="630" y="4356"/>
                    </a:lnTo>
                    <a:lnTo>
                      <a:pt x="685" y="4319"/>
                    </a:lnTo>
                    <a:lnTo>
                      <a:pt x="763" y="4311"/>
                    </a:lnTo>
                    <a:lnTo>
                      <a:pt x="745" y="4448"/>
                    </a:lnTo>
                    <a:lnTo>
                      <a:pt x="669" y="4478"/>
                    </a:lnTo>
                    <a:lnTo>
                      <a:pt x="610" y="4518"/>
                    </a:lnTo>
                    <a:lnTo>
                      <a:pt x="580" y="4587"/>
                    </a:lnTo>
                    <a:lnTo>
                      <a:pt x="525" y="4607"/>
                    </a:lnTo>
                    <a:lnTo>
                      <a:pt x="439" y="4580"/>
                    </a:lnTo>
                    <a:lnTo>
                      <a:pt x="390" y="4523"/>
                    </a:lnTo>
                    <a:lnTo>
                      <a:pt x="346" y="4584"/>
                    </a:lnTo>
                    <a:lnTo>
                      <a:pt x="364" y="4712"/>
                    </a:lnTo>
                    <a:lnTo>
                      <a:pt x="451" y="4770"/>
                    </a:lnTo>
                    <a:lnTo>
                      <a:pt x="534" y="4743"/>
                    </a:lnTo>
                    <a:lnTo>
                      <a:pt x="649" y="4635"/>
                    </a:lnTo>
                    <a:lnTo>
                      <a:pt x="840" y="4527"/>
                    </a:lnTo>
                    <a:lnTo>
                      <a:pt x="916" y="4587"/>
                    </a:lnTo>
                    <a:lnTo>
                      <a:pt x="993" y="4514"/>
                    </a:lnTo>
                    <a:lnTo>
                      <a:pt x="1089" y="4550"/>
                    </a:lnTo>
                    <a:lnTo>
                      <a:pt x="1152" y="4566"/>
                    </a:lnTo>
                    <a:lnTo>
                      <a:pt x="1204" y="4596"/>
                    </a:lnTo>
                    <a:lnTo>
                      <a:pt x="1234" y="4515"/>
                    </a:lnTo>
                    <a:lnTo>
                      <a:pt x="1318" y="4563"/>
                    </a:lnTo>
                    <a:lnTo>
                      <a:pt x="1398" y="4509"/>
                    </a:lnTo>
                    <a:lnTo>
                      <a:pt x="1465" y="4556"/>
                    </a:lnTo>
                    <a:lnTo>
                      <a:pt x="1464" y="4440"/>
                    </a:lnTo>
                    <a:lnTo>
                      <a:pt x="1558" y="4464"/>
                    </a:lnTo>
                    <a:lnTo>
                      <a:pt x="1573" y="4536"/>
                    </a:lnTo>
                    <a:lnTo>
                      <a:pt x="1617" y="4592"/>
                    </a:lnTo>
                    <a:lnTo>
                      <a:pt x="1704" y="4503"/>
                    </a:lnTo>
                    <a:lnTo>
                      <a:pt x="1782" y="4572"/>
                    </a:lnTo>
                    <a:lnTo>
                      <a:pt x="1858" y="4584"/>
                    </a:lnTo>
                    <a:lnTo>
                      <a:pt x="1944" y="4530"/>
                    </a:lnTo>
                    <a:lnTo>
                      <a:pt x="2065" y="4532"/>
                    </a:lnTo>
                    <a:lnTo>
                      <a:pt x="2167" y="4542"/>
                    </a:lnTo>
                    <a:lnTo>
                      <a:pt x="2284" y="4605"/>
                    </a:lnTo>
                    <a:lnTo>
                      <a:pt x="2160" y="4814"/>
                    </a:lnTo>
                    <a:lnTo>
                      <a:pt x="2115" y="4955"/>
                    </a:lnTo>
                    <a:lnTo>
                      <a:pt x="2124" y="5078"/>
                    </a:lnTo>
                    <a:lnTo>
                      <a:pt x="2175" y="5165"/>
                    </a:lnTo>
                    <a:lnTo>
                      <a:pt x="2292" y="5178"/>
                    </a:lnTo>
                    <a:lnTo>
                      <a:pt x="2395" y="5147"/>
                    </a:lnTo>
                    <a:lnTo>
                      <a:pt x="2590" y="5313"/>
                    </a:lnTo>
                    <a:lnTo>
                      <a:pt x="2689" y="5340"/>
                    </a:lnTo>
                    <a:lnTo>
                      <a:pt x="2794" y="5337"/>
                    </a:lnTo>
                    <a:lnTo>
                      <a:pt x="2890" y="5364"/>
                    </a:lnTo>
                    <a:lnTo>
                      <a:pt x="2904" y="5414"/>
                    </a:lnTo>
                    <a:lnTo>
                      <a:pt x="2848" y="5450"/>
                    </a:lnTo>
                    <a:lnTo>
                      <a:pt x="2749" y="5465"/>
                    </a:lnTo>
                    <a:lnTo>
                      <a:pt x="2700" y="5490"/>
                    </a:lnTo>
                    <a:lnTo>
                      <a:pt x="2698" y="5553"/>
                    </a:lnTo>
                    <a:lnTo>
                      <a:pt x="2775" y="5595"/>
                    </a:lnTo>
                    <a:lnTo>
                      <a:pt x="2899" y="5534"/>
                    </a:lnTo>
                    <a:lnTo>
                      <a:pt x="2940" y="5469"/>
                    </a:lnTo>
                    <a:lnTo>
                      <a:pt x="3004" y="5442"/>
                    </a:lnTo>
                    <a:lnTo>
                      <a:pt x="3090" y="5381"/>
                    </a:lnTo>
                    <a:lnTo>
                      <a:pt x="3267" y="5297"/>
                    </a:lnTo>
                    <a:lnTo>
                      <a:pt x="3178" y="5264"/>
                    </a:lnTo>
                    <a:lnTo>
                      <a:pt x="3249" y="5198"/>
                    </a:lnTo>
                    <a:lnTo>
                      <a:pt x="3228" y="5126"/>
                    </a:lnTo>
                    <a:lnTo>
                      <a:pt x="3268" y="5075"/>
                    </a:lnTo>
                    <a:lnTo>
                      <a:pt x="3214" y="5057"/>
                    </a:lnTo>
                    <a:lnTo>
                      <a:pt x="3196" y="5018"/>
                    </a:lnTo>
                    <a:lnTo>
                      <a:pt x="3210" y="4964"/>
                    </a:lnTo>
                    <a:lnTo>
                      <a:pt x="3313" y="4946"/>
                    </a:lnTo>
                    <a:lnTo>
                      <a:pt x="3288" y="4892"/>
                    </a:lnTo>
                    <a:lnTo>
                      <a:pt x="3325" y="4815"/>
                    </a:lnTo>
                    <a:lnTo>
                      <a:pt x="3331" y="4754"/>
                    </a:lnTo>
                    <a:lnTo>
                      <a:pt x="3387" y="4674"/>
                    </a:lnTo>
                    <a:lnTo>
                      <a:pt x="3382" y="4592"/>
                    </a:lnTo>
                    <a:lnTo>
                      <a:pt x="3463" y="4607"/>
                    </a:lnTo>
                    <a:lnTo>
                      <a:pt x="3532" y="4542"/>
                    </a:lnTo>
                    <a:lnTo>
                      <a:pt x="3600" y="4511"/>
                    </a:lnTo>
                    <a:lnTo>
                      <a:pt x="3682" y="4542"/>
                    </a:lnTo>
                    <a:lnTo>
                      <a:pt x="3694" y="4487"/>
                    </a:lnTo>
                    <a:lnTo>
                      <a:pt x="3607" y="4406"/>
                    </a:lnTo>
                    <a:lnTo>
                      <a:pt x="3675" y="4344"/>
                    </a:lnTo>
                    <a:lnTo>
                      <a:pt x="3714" y="4268"/>
                    </a:lnTo>
                    <a:lnTo>
                      <a:pt x="3787" y="4269"/>
                    </a:lnTo>
                    <a:lnTo>
                      <a:pt x="3819" y="4145"/>
                    </a:lnTo>
                    <a:lnTo>
                      <a:pt x="3790" y="4064"/>
                    </a:lnTo>
                    <a:lnTo>
                      <a:pt x="3717" y="4007"/>
                    </a:lnTo>
                    <a:lnTo>
                      <a:pt x="3718" y="3933"/>
                    </a:lnTo>
                    <a:lnTo>
                      <a:pt x="3802" y="3960"/>
                    </a:lnTo>
                    <a:lnTo>
                      <a:pt x="3885" y="3914"/>
                    </a:lnTo>
                    <a:lnTo>
                      <a:pt x="4021" y="3957"/>
                    </a:lnTo>
                    <a:lnTo>
                      <a:pt x="4011" y="4062"/>
                    </a:lnTo>
                    <a:lnTo>
                      <a:pt x="4018" y="4139"/>
                    </a:lnTo>
                    <a:lnTo>
                      <a:pt x="4102" y="4170"/>
                    </a:lnTo>
                    <a:lnTo>
                      <a:pt x="4135" y="4244"/>
                    </a:lnTo>
                    <a:lnTo>
                      <a:pt x="4186" y="4296"/>
                    </a:lnTo>
                    <a:lnTo>
                      <a:pt x="4263" y="4304"/>
                    </a:lnTo>
                    <a:lnTo>
                      <a:pt x="4285" y="4439"/>
                    </a:lnTo>
                    <a:lnTo>
                      <a:pt x="4381" y="4490"/>
                    </a:lnTo>
                    <a:lnTo>
                      <a:pt x="4455" y="4505"/>
                    </a:lnTo>
                    <a:lnTo>
                      <a:pt x="4527" y="4590"/>
                    </a:lnTo>
                    <a:lnTo>
                      <a:pt x="4513" y="4673"/>
                    </a:lnTo>
                    <a:lnTo>
                      <a:pt x="4480" y="4758"/>
                    </a:lnTo>
                    <a:lnTo>
                      <a:pt x="4432" y="4796"/>
                    </a:lnTo>
                    <a:lnTo>
                      <a:pt x="4423" y="4875"/>
                    </a:lnTo>
                    <a:lnTo>
                      <a:pt x="4482" y="4889"/>
                    </a:lnTo>
                    <a:lnTo>
                      <a:pt x="4525" y="4925"/>
                    </a:lnTo>
                    <a:lnTo>
                      <a:pt x="4548" y="5000"/>
                    </a:lnTo>
                    <a:lnTo>
                      <a:pt x="4504" y="5099"/>
                    </a:lnTo>
                    <a:lnTo>
                      <a:pt x="4578" y="5181"/>
                    </a:lnTo>
                    <a:lnTo>
                      <a:pt x="4650" y="5243"/>
                    </a:lnTo>
                    <a:lnTo>
                      <a:pt x="4704" y="5319"/>
                    </a:lnTo>
                    <a:lnTo>
                      <a:pt x="4729" y="5391"/>
                    </a:lnTo>
                    <a:lnTo>
                      <a:pt x="4767" y="5438"/>
                    </a:lnTo>
                    <a:lnTo>
                      <a:pt x="4864" y="5432"/>
                    </a:lnTo>
                    <a:lnTo>
                      <a:pt x="4878" y="5504"/>
                    </a:lnTo>
                    <a:lnTo>
                      <a:pt x="4957" y="5502"/>
                    </a:lnTo>
                    <a:lnTo>
                      <a:pt x="5014" y="5508"/>
                    </a:lnTo>
                    <a:lnTo>
                      <a:pt x="5067" y="5495"/>
                    </a:lnTo>
                    <a:lnTo>
                      <a:pt x="5142" y="5493"/>
                    </a:lnTo>
                    <a:lnTo>
                      <a:pt x="5208" y="5468"/>
                    </a:lnTo>
                    <a:lnTo>
                      <a:pt x="5259" y="5436"/>
                    </a:lnTo>
                    <a:lnTo>
                      <a:pt x="5326" y="5411"/>
                    </a:lnTo>
                    <a:lnTo>
                      <a:pt x="5368" y="5378"/>
                    </a:lnTo>
                    <a:lnTo>
                      <a:pt x="5383" y="5334"/>
                    </a:lnTo>
                    <a:lnTo>
                      <a:pt x="5428" y="5309"/>
                    </a:lnTo>
                    <a:lnTo>
                      <a:pt x="5502" y="5274"/>
                    </a:lnTo>
                    <a:lnTo>
                      <a:pt x="5532" y="5247"/>
                    </a:lnTo>
                    <a:lnTo>
                      <a:pt x="5571" y="5279"/>
                    </a:lnTo>
                    <a:lnTo>
                      <a:pt x="5623" y="5303"/>
                    </a:lnTo>
                    <a:lnTo>
                      <a:pt x="5701" y="5277"/>
                    </a:lnTo>
                    <a:lnTo>
                      <a:pt x="5752" y="5220"/>
                    </a:lnTo>
                    <a:lnTo>
                      <a:pt x="5821" y="5207"/>
                    </a:lnTo>
                    <a:lnTo>
                      <a:pt x="5889" y="5216"/>
                    </a:lnTo>
                    <a:lnTo>
                      <a:pt x="5995" y="5064"/>
                    </a:lnTo>
                    <a:lnTo>
                      <a:pt x="6103" y="5015"/>
                    </a:lnTo>
                    <a:lnTo>
                      <a:pt x="6189" y="4994"/>
                    </a:lnTo>
                    <a:lnTo>
                      <a:pt x="6253" y="4985"/>
                    </a:lnTo>
                    <a:lnTo>
                      <a:pt x="6330" y="4949"/>
                    </a:lnTo>
                    <a:lnTo>
                      <a:pt x="6361" y="4883"/>
                    </a:lnTo>
                    <a:lnTo>
                      <a:pt x="6424" y="4856"/>
                    </a:lnTo>
                    <a:lnTo>
                      <a:pt x="6415" y="4766"/>
                    </a:lnTo>
                    <a:lnTo>
                      <a:pt x="6463" y="4712"/>
                    </a:lnTo>
                    <a:lnTo>
                      <a:pt x="6645" y="4701"/>
                    </a:lnTo>
                    <a:lnTo>
                      <a:pt x="6753" y="4712"/>
                    </a:lnTo>
                    <a:lnTo>
                      <a:pt x="6820" y="4653"/>
                    </a:lnTo>
                    <a:lnTo>
                      <a:pt x="6972" y="4644"/>
                    </a:lnTo>
                    <a:lnTo>
                      <a:pt x="6888" y="4472"/>
                    </a:lnTo>
                    <a:lnTo>
                      <a:pt x="6685" y="4356"/>
                    </a:lnTo>
                    <a:lnTo>
                      <a:pt x="6600" y="4391"/>
                    </a:lnTo>
                    <a:lnTo>
                      <a:pt x="6555" y="4313"/>
                    </a:lnTo>
                    <a:lnTo>
                      <a:pt x="6492" y="4236"/>
                    </a:lnTo>
                    <a:lnTo>
                      <a:pt x="6390" y="4167"/>
                    </a:lnTo>
                    <a:lnTo>
                      <a:pt x="6465" y="4152"/>
                    </a:lnTo>
                    <a:lnTo>
                      <a:pt x="6531" y="4109"/>
                    </a:lnTo>
                    <a:lnTo>
                      <a:pt x="6673" y="4116"/>
                    </a:lnTo>
                    <a:lnTo>
                      <a:pt x="6655" y="4026"/>
                    </a:lnTo>
                    <a:lnTo>
                      <a:pt x="6690" y="3960"/>
                    </a:lnTo>
                    <a:lnTo>
                      <a:pt x="6753" y="3914"/>
                    </a:lnTo>
                    <a:lnTo>
                      <a:pt x="6703" y="3855"/>
                    </a:lnTo>
                    <a:lnTo>
                      <a:pt x="6738" y="3792"/>
                    </a:lnTo>
                    <a:lnTo>
                      <a:pt x="6820" y="3782"/>
                    </a:lnTo>
                    <a:lnTo>
                      <a:pt x="6858" y="3713"/>
                    </a:lnTo>
                    <a:lnTo>
                      <a:pt x="6823" y="3642"/>
                    </a:lnTo>
                    <a:lnTo>
                      <a:pt x="6765" y="3638"/>
                    </a:lnTo>
                    <a:lnTo>
                      <a:pt x="6723" y="3542"/>
                    </a:lnTo>
                    <a:lnTo>
                      <a:pt x="6601" y="3509"/>
                    </a:lnTo>
                    <a:lnTo>
                      <a:pt x="6589" y="3446"/>
                    </a:lnTo>
                    <a:lnTo>
                      <a:pt x="6492" y="3462"/>
                    </a:lnTo>
                    <a:lnTo>
                      <a:pt x="6411" y="3464"/>
                    </a:lnTo>
                    <a:lnTo>
                      <a:pt x="6342" y="3398"/>
                    </a:lnTo>
                    <a:lnTo>
                      <a:pt x="6267" y="3351"/>
                    </a:lnTo>
                    <a:lnTo>
                      <a:pt x="6210" y="3422"/>
                    </a:lnTo>
                    <a:lnTo>
                      <a:pt x="6151" y="3387"/>
                    </a:lnTo>
                    <a:lnTo>
                      <a:pt x="6100" y="3338"/>
                    </a:lnTo>
                    <a:lnTo>
                      <a:pt x="6009" y="3329"/>
                    </a:lnTo>
                    <a:lnTo>
                      <a:pt x="6027" y="3272"/>
                    </a:lnTo>
                    <a:lnTo>
                      <a:pt x="5983" y="3186"/>
                    </a:lnTo>
                    <a:lnTo>
                      <a:pt x="5974" y="3096"/>
                    </a:lnTo>
                    <a:lnTo>
                      <a:pt x="5916" y="3077"/>
                    </a:lnTo>
                    <a:lnTo>
                      <a:pt x="5851" y="3161"/>
                    </a:lnTo>
                    <a:lnTo>
                      <a:pt x="5751" y="3194"/>
                    </a:lnTo>
                    <a:lnTo>
                      <a:pt x="5688" y="3128"/>
                    </a:lnTo>
                    <a:lnTo>
                      <a:pt x="5679" y="3080"/>
                    </a:lnTo>
                    <a:lnTo>
                      <a:pt x="5605" y="3057"/>
                    </a:lnTo>
                    <a:lnTo>
                      <a:pt x="5544" y="3054"/>
                    </a:lnTo>
                    <a:lnTo>
                      <a:pt x="5433" y="2978"/>
                    </a:lnTo>
                    <a:lnTo>
                      <a:pt x="5397" y="2924"/>
                    </a:lnTo>
                    <a:lnTo>
                      <a:pt x="5323" y="2862"/>
                    </a:lnTo>
                    <a:lnTo>
                      <a:pt x="5319" y="2768"/>
                    </a:lnTo>
                    <a:lnTo>
                      <a:pt x="5155" y="2708"/>
                    </a:lnTo>
                    <a:lnTo>
                      <a:pt x="5175" y="2633"/>
                    </a:lnTo>
                    <a:lnTo>
                      <a:pt x="5164" y="2585"/>
                    </a:lnTo>
                    <a:lnTo>
                      <a:pt x="5056" y="2535"/>
                    </a:lnTo>
                    <a:lnTo>
                      <a:pt x="4911" y="2544"/>
                    </a:lnTo>
                    <a:lnTo>
                      <a:pt x="4879" y="2450"/>
                    </a:lnTo>
                    <a:lnTo>
                      <a:pt x="4984" y="2424"/>
                    </a:lnTo>
                    <a:lnTo>
                      <a:pt x="5064" y="2330"/>
                    </a:lnTo>
                    <a:lnTo>
                      <a:pt x="5035" y="2241"/>
                    </a:lnTo>
                    <a:lnTo>
                      <a:pt x="4963" y="2153"/>
                    </a:lnTo>
                    <a:lnTo>
                      <a:pt x="4915" y="2175"/>
                    </a:lnTo>
                    <a:lnTo>
                      <a:pt x="4902" y="2069"/>
                    </a:lnTo>
                    <a:lnTo>
                      <a:pt x="4941" y="1946"/>
                    </a:lnTo>
                    <a:lnTo>
                      <a:pt x="5017" y="1902"/>
                    </a:lnTo>
                    <a:lnTo>
                      <a:pt x="4990" y="1778"/>
                    </a:lnTo>
                    <a:lnTo>
                      <a:pt x="4981" y="1602"/>
                    </a:lnTo>
                    <a:lnTo>
                      <a:pt x="5023" y="1542"/>
                    </a:lnTo>
                    <a:lnTo>
                      <a:pt x="5040" y="1478"/>
                    </a:lnTo>
                    <a:lnTo>
                      <a:pt x="4954" y="1431"/>
                    </a:lnTo>
                    <a:lnTo>
                      <a:pt x="4921" y="1562"/>
                    </a:lnTo>
                    <a:lnTo>
                      <a:pt x="4822" y="1571"/>
                    </a:lnTo>
                    <a:lnTo>
                      <a:pt x="4764" y="1580"/>
                    </a:lnTo>
                    <a:lnTo>
                      <a:pt x="4714" y="1529"/>
                    </a:lnTo>
                    <a:lnTo>
                      <a:pt x="4683" y="1421"/>
                    </a:lnTo>
                    <a:lnTo>
                      <a:pt x="4599" y="1400"/>
                    </a:lnTo>
                    <a:lnTo>
                      <a:pt x="4586" y="1333"/>
                    </a:lnTo>
                    <a:lnTo>
                      <a:pt x="4611" y="1291"/>
                    </a:lnTo>
                    <a:lnTo>
                      <a:pt x="4515" y="1173"/>
                    </a:lnTo>
                    <a:lnTo>
                      <a:pt x="4413" y="1133"/>
                    </a:lnTo>
                    <a:cubicBezTo>
                      <a:pt x="4413" y="1109"/>
                      <a:pt x="4413" y="1085"/>
                      <a:pt x="4413" y="1062"/>
                    </a:cubicBezTo>
                    <a:lnTo>
                      <a:pt x="4385" y="994"/>
                    </a:lnTo>
                    <a:lnTo>
                      <a:pt x="4267" y="1063"/>
                    </a:lnTo>
                    <a:lnTo>
                      <a:pt x="4210" y="1030"/>
                    </a:lnTo>
                    <a:lnTo>
                      <a:pt x="4206" y="949"/>
                    </a:lnTo>
                    <a:lnTo>
                      <a:pt x="4181" y="887"/>
                    </a:lnTo>
                    <a:lnTo>
                      <a:pt x="4122" y="774"/>
                    </a:lnTo>
                    <a:lnTo>
                      <a:pt x="4063" y="777"/>
                    </a:lnTo>
                    <a:lnTo>
                      <a:pt x="3998" y="801"/>
                    </a:lnTo>
                    <a:lnTo>
                      <a:pt x="3938" y="786"/>
                    </a:lnTo>
                    <a:lnTo>
                      <a:pt x="3905" y="772"/>
                    </a:lnTo>
                    <a:lnTo>
                      <a:pt x="3853" y="700"/>
                    </a:lnTo>
                    <a:lnTo>
                      <a:pt x="3842" y="646"/>
                    </a:lnTo>
                    <a:lnTo>
                      <a:pt x="3800" y="564"/>
                    </a:lnTo>
                    <a:lnTo>
                      <a:pt x="3811" y="503"/>
                    </a:lnTo>
                    <a:lnTo>
                      <a:pt x="3757" y="455"/>
                    </a:lnTo>
                    <a:lnTo>
                      <a:pt x="3726" y="404"/>
                    </a:lnTo>
                    <a:lnTo>
                      <a:pt x="3680" y="381"/>
                    </a:lnTo>
                    <a:lnTo>
                      <a:pt x="3647" y="342"/>
                    </a:lnTo>
                    <a:lnTo>
                      <a:pt x="3610" y="302"/>
                    </a:lnTo>
                    <a:lnTo>
                      <a:pt x="3654" y="269"/>
                    </a:lnTo>
                    <a:lnTo>
                      <a:pt x="3570" y="231"/>
                    </a:lnTo>
                    <a:lnTo>
                      <a:pt x="3499" y="188"/>
                    </a:lnTo>
                    <a:lnTo>
                      <a:pt x="3468" y="156"/>
                    </a:lnTo>
                    <a:lnTo>
                      <a:pt x="3441" y="131"/>
                    </a:lnTo>
                    <a:lnTo>
                      <a:pt x="3387" y="101"/>
                    </a:lnTo>
                    <a:lnTo>
                      <a:pt x="3292" y="167"/>
                    </a:lnTo>
                    <a:lnTo>
                      <a:pt x="3232" y="119"/>
                    </a:lnTo>
                    <a:lnTo>
                      <a:pt x="3221" y="32"/>
                    </a:lnTo>
                    <a:lnTo>
                      <a:pt x="3130" y="78"/>
                    </a:lnTo>
                    <a:lnTo>
                      <a:pt x="3107" y="154"/>
                    </a:lnTo>
                    <a:lnTo>
                      <a:pt x="3030" y="142"/>
                    </a:lnTo>
                    <a:lnTo>
                      <a:pt x="2974" y="48"/>
                    </a:lnTo>
                    <a:lnTo>
                      <a:pt x="2852" y="46"/>
                    </a:lnTo>
                    <a:lnTo>
                      <a:pt x="2741" y="80"/>
                    </a:lnTo>
                    <a:lnTo>
                      <a:pt x="2578" y="148"/>
                    </a:lnTo>
                    <a:close/>
                  </a:path>
                </a:pathLst>
              </a:custGeom>
              <a:solidFill>
                <a:srgbClr val="304D6A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2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任意多边形 114">
                <a:extLst>
                  <a:ext uri="{FF2B5EF4-FFF2-40B4-BE49-F238E27FC236}">
                    <a16:creationId xmlns:a16="http://schemas.microsoft.com/office/drawing/2014/main" id="{578FE46A-DDFC-D591-6CF4-779A91CBF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" y="1684"/>
                <a:ext cx="1401" cy="1508"/>
              </a:xfrm>
              <a:custGeom>
                <a:avLst/>
                <a:gdLst>
                  <a:gd name="T0" fmla="*/ 140909 w 7005"/>
                  <a:gd name="T1" fmla="*/ 0 h 7539"/>
                  <a:gd name="T2" fmla="*/ 0 w 7005"/>
                  <a:gd name="T3" fmla="*/ 396014 h 7539"/>
                  <a:gd name="T4" fmla="*/ 287992 w 7005"/>
                  <a:gd name="T5" fmla="*/ 52550 h 7539"/>
                  <a:gd name="T6" fmla="*/ 140909 w 7005"/>
                  <a:gd name="T7" fmla="*/ 0 h 75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005" h="7539">
                    <a:moveTo>
                      <a:pt x="3375" y="2259"/>
                    </a:moveTo>
                    <a:lnTo>
                      <a:pt x="3383" y="2200"/>
                    </a:lnTo>
                    <a:lnTo>
                      <a:pt x="3401" y="2128"/>
                    </a:lnTo>
                    <a:lnTo>
                      <a:pt x="3471" y="2058"/>
                    </a:lnTo>
                    <a:lnTo>
                      <a:pt x="3450" y="2004"/>
                    </a:lnTo>
                    <a:lnTo>
                      <a:pt x="3420" y="1974"/>
                    </a:lnTo>
                    <a:lnTo>
                      <a:pt x="3407" y="1915"/>
                    </a:lnTo>
                    <a:lnTo>
                      <a:pt x="3465" y="1851"/>
                    </a:lnTo>
                    <a:lnTo>
                      <a:pt x="3527" y="1836"/>
                    </a:lnTo>
                    <a:lnTo>
                      <a:pt x="3575" y="1878"/>
                    </a:lnTo>
                    <a:lnTo>
                      <a:pt x="3630" y="1909"/>
                    </a:lnTo>
                    <a:lnTo>
                      <a:pt x="3701" y="1909"/>
                    </a:lnTo>
                    <a:lnTo>
                      <a:pt x="3747" y="1951"/>
                    </a:lnTo>
                    <a:lnTo>
                      <a:pt x="3731" y="2040"/>
                    </a:lnTo>
                    <a:lnTo>
                      <a:pt x="3828" y="2014"/>
                    </a:lnTo>
                    <a:lnTo>
                      <a:pt x="3909" y="1977"/>
                    </a:lnTo>
                    <a:lnTo>
                      <a:pt x="3969" y="2010"/>
                    </a:lnTo>
                    <a:lnTo>
                      <a:pt x="3956" y="2109"/>
                    </a:lnTo>
                    <a:lnTo>
                      <a:pt x="4023" y="2157"/>
                    </a:lnTo>
                    <a:lnTo>
                      <a:pt x="4128" y="2106"/>
                    </a:lnTo>
                    <a:lnTo>
                      <a:pt x="4176" y="2154"/>
                    </a:lnTo>
                    <a:lnTo>
                      <a:pt x="4242" y="2179"/>
                    </a:lnTo>
                    <a:lnTo>
                      <a:pt x="4275" y="2242"/>
                    </a:lnTo>
                    <a:lnTo>
                      <a:pt x="4341" y="2233"/>
                    </a:lnTo>
                    <a:lnTo>
                      <a:pt x="4436" y="2254"/>
                    </a:lnTo>
                    <a:lnTo>
                      <a:pt x="4479" y="2308"/>
                    </a:lnTo>
                    <a:lnTo>
                      <a:pt x="4430" y="2334"/>
                    </a:lnTo>
                    <a:lnTo>
                      <a:pt x="4476" y="2400"/>
                    </a:lnTo>
                    <a:lnTo>
                      <a:pt x="4541" y="2380"/>
                    </a:lnTo>
                    <a:lnTo>
                      <a:pt x="4610" y="2431"/>
                    </a:lnTo>
                    <a:lnTo>
                      <a:pt x="4704" y="2433"/>
                    </a:lnTo>
                    <a:lnTo>
                      <a:pt x="4832" y="2392"/>
                    </a:lnTo>
                    <a:lnTo>
                      <a:pt x="4854" y="2478"/>
                    </a:lnTo>
                    <a:lnTo>
                      <a:pt x="4923" y="2524"/>
                    </a:lnTo>
                    <a:lnTo>
                      <a:pt x="4968" y="2533"/>
                    </a:lnTo>
                    <a:lnTo>
                      <a:pt x="5015" y="2581"/>
                    </a:lnTo>
                    <a:lnTo>
                      <a:pt x="5085" y="2578"/>
                    </a:lnTo>
                    <a:lnTo>
                      <a:pt x="5172" y="2607"/>
                    </a:lnTo>
                    <a:lnTo>
                      <a:pt x="5250" y="2649"/>
                    </a:lnTo>
                    <a:lnTo>
                      <a:pt x="5316" y="2590"/>
                    </a:lnTo>
                    <a:lnTo>
                      <a:pt x="5294" y="2541"/>
                    </a:lnTo>
                    <a:lnTo>
                      <a:pt x="5307" y="2496"/>
                    </a:lnTo>
                    <a:lnTo>
                      <a:pt x="5223" y="2454"/>
                    </a:lnTo>
                    <a:lnTo>
                      <a:pt x="5246" y="2389"/>
                    </a:lnTo>
                    <a:lnTo>
                      <a:pt x="5250" y="2325"/>
                    </a:lnTo>
                    <a:lnTo>
                      <a:pt x="5315" y="2293"/>
                    </a:lnTo>
                    <a:lnTo>
                      <a:pt x="5400" y="2305"/>
                    </a:lnTo>
                    <a:lnTo>
                      <a:pt x="5481" y="2364"/>
                    </a:lnTo>
                    <a:lnTo>
                      <a:pt x="5504" y="2433"/>
                    </a:lnTo>
                    <a:lnTo>
                      <a:pt x="5571" y="2440"/>
                    </a:lnTo>
                    <a:lnTo>
                      <a:pt x="5625" y="2433"/>
                    </a:lnTo>
                    <a:lnTo>
                      <a:pt x="5652" y="2368"/>
                    </a:lnTo>
                    <a:lnTo>
                      <a:pt x="5744" y="2353"/>
                    </a:lnTo>
                    <a:lnTo>
                      <a:pt x="5775" y="2416"/>
                    </a:lnTo>
                    <a:lnTo>
                      <a:pt x="5786" y="2482"/>
                    </a:lnTo>
                    <a:lnTo>
                      <a:pt x="5880" y="2556"/>
                    </a:lnTo>
                    <a:lnTo>
                      <a:pt x="5817" y="2646"/>
                    </a:lnTo>
                    <a:lnTo>
                      <a:pt x="5934" y="2656"/>
                    </a:lnTo>
                    <a:lnTo>
                      <a:pt x="5990" y="2611"/>
                    </a:lnTo>
                    <a:lnTo>
                      <a:pt x="6077" y="2608"/>
                    </a:lnTo>
                    <a:lnTo>
                      <a:pt x="6095" y="2665"/>
                    </a:lnTo>
                    <a:lnTo>
                      <a:pt x="6171" y="2655"/>
                    </a:lnTo>
                    <a:lnTo>
                      <a:pt x="6254" y="2736"/>
                    </a:lnTo>
                    <a:lnTo>
                      <a:pt x="6344" y="2815"/>
                    </a:lnTo>
                    <a:lnTo>
                      <a:pt x="6350" y="2890"/>
                    </a:lnTo>
                    <a:lnTo>
                      <a:pt x="6456" y="2892"/>
                    </a:lnTo>
                    <a:lnTo>
                      <a:pt x="6561" y="2902"/>
                    </a:lnTo>
                    <a:lnTo>
                      <a:pt x="6612" y="2914"/>
                    </a:lnTo>
                    <a:lnTo>
                      <a:pt x="6651" y="2974"/>
                    </a:lnTo>
                    <a:lnTo>
                      <a:pt x="6725" y="2995"/>
                    </a:lnTo>
                    <a:lnTo>
                      <a:pt x="6807" y="2962"/>
                    </a:lnTo>
                    <a:lnTo>
                      <a:pt x="6885" y="3028"/>
                    </a:lnTo>
                    <a:lnTo>
                      <a:pt x="6960" y="3030"/>
                    </a:lnTo>
                    <a:lnTo>
                      <a:pt x="7005" y="3100"/>
                    </a:lnTo>
                    <a:lnTo>
                      <a:pt x="6942" y="3217"/>
                    </a:lnTo>
                    <a:lnTo>
                      <a:pt x="6921" y="3286"/>
                    </a:lnTo>
                    <a:lnTo>
                      <a:pt x="6933" y="3345"/>
                    </a:lnTo>
                    <a:lnTo>
                      <a:pt x="6869" y="3409"/>
                    </a:lnTo>
                    <a:lnTo>
                      <a:pt x="6837" y="3469"/>
                    </a:lnTo>
                    <a:lnTo>
                      <a:pt x="6833" y="3540"/>
                    </a:lnTo>
                    <a:lnTo>
                      <a:pt x="6780" y="3571"/>
                    </a:lnTo>
                    <a:lnTo>
                      <a:pt x="6809" y="3622"/>
                    </a:lnTo>
                    <a:lnTo>
                      <a:pt x="6753" y="3669"/>
                    </a:lnTo>
                    <a:lnTo>
                      <a:pt x="6684" y="3681"/>
                    </a:lnTo>
                    <a:lnTo>
                      <a:pt x="6623" y="3729"/>
                    </a:lnTo>
                    <a:lnTo>
                      <a:pt x="6648" y="3801"/>
                    </a:lnTo>
                    <a:lnTo>
                      <a:pt x="6705" y="3834"/>
                    </a:lnTo>
                    <a:lnTo>
                      <a:pt x="6608" y="3987"/>
                    </a:lnTo>
                    <a:lnTo>
                      <a:pt x="6591" y="4035"/>
                    </a:lnTo>
                    <a:lnTo>
                      <a:pt x="6507" y="4068"/>
                    </a:lnTo>
                    <a:lnTo>
                      <a:pt x="6443" y="4048"/>
                    </a:lnTo>
                    <a:lnTo>
                      <a:pt x="6342" y="4056"/>
                    </a:lnTo>
                    <a:lnTo>
                      <a:pt x="6219" y="4137"/>
                    </a:lnTo>
                    <a:lnTo>
                      <a:pt x="6161" y="4174"/>
                    </a:lnTo>
                    <a:lnTo>
                      <a:pt x="6134" y="4219"/>
                    </a:lnTo>
                    <a:lnTo>
                      <a:pt x="6147" y="4302"/>
                    </a:lnTo>
                    <a:lnTo>
                      <a:pt x="6198" y="4312"/>
                    </a:lnTo>
                    <a:lnTo>
                      <a:pt x="6228" y="4402"/>
                    </a:lnTo>
                    <a:lnTo>
                      <a:pt x="6180" y="4437"/>
                    </a:lnTo>
                    <a:lnTo>
                      <a:pt x="6150" y="4413"/>
                    </a:lnTo>
                    <a:lnTo>
                      <a:pt x="6122" y="4497"/>
                    </a:lnTo>
                    <a:lnTo>
                      <a:pt x="6081" y="4531"/>
                    </a:lnTo>
                    <a:lnTo>
                      <a:pt x="6137" y="4563"/>
                    </a:lnTo>
                    <a:lnTo>
                      <a:pt x="6147" y="4671"/>
                    </a:lnTo>
                    <a:lnTo>
                      <a:pt x="6188" y="4720"/>
                    </a:lnTo>
                    <a:lnTo>
                      <a:pt x="6146" y="4747"/>
                    </a:lnTo>
                    <a:lnTo>
                      <a:pt x="6180" y="4822"/>
                    </a:lnTo>
                    <a:lnTo>
                      <a:pt x="6264" y="4825"/>
                    </a:lnTo>
                    <a:lnTo>
                      <a:pt x="6267" y="4903"/>
                    </a:lnTo>
                    <a:lnTo>
                      <a:pt x="6311" y="4974"/>
                    </a:lnTo>
                    <a:lnTo>
                      <a:pt x="6368" y="4999"/>
                    </a:lnTo>
                    <a:lnTo>
                      <a:pt x="6392" y="5085"/>
                    </a:lnTo>
                    <a:lnTo>
                      <a:pt x="6329" y="5137"/>
                    </a:lnTo>
                    <a:lnTo>
                      <a:pt x="6327" y="5257"/>
                    </a:lnTo>
                    <a:lnTo>
                      <a:pt x="6387" y="5361"/>
                    </a:lnTo>
                    <a:lnTo>
                      <a:pt x="6368" y="5419"/>
                    </a:lnTo>
                    <a:lnTo>
                      <a:pt x="6314" y="5437"/>
                    </a:lnTo>
                    <a:lnTo>
                      <a:pt x="6242" y="5481"/>
                    </a:lnTo>
                    <a:lnTo>
                      <a:pt x="6197" y="5541"/>
                    </a:lnTo>
                    <a:lnTo>
                      <a:pt x="6140" y="5566"/>
                    </a:lnTo>
                    <a:lnTo>
                      <a:pt x="6051" y="5563"/>
                    </a:lnTo>
                    <a:lnTo>
                      <a:pt x="6005" y="5509"/>
                    </a:lnTo>
                    <a:lnTo>
                      <a:pt x="5901" y="5533"/>
                    </a:lnTo>
                    <a:lnTo>
                      <a:pt x="5813" y="5506"/>
                    </a:lnTo>
                    <a:lnTo>
                      <a:pt x="5738" y="5512"/>
                    </a:lnTo>
                    <a:lnTo>
                      <a:pt x="5682" y="5530"/>
                    </a:lnTo>
                    <a:lnTo>
                      <a:pt x="5586" y="5581"/>
                    </a:lnTo>
                    <a:lnTo>
                      <a:pt x="5453" y="5620"/>
                    </a:lnTo>
                    <a:lnTo>
                      <a:pt x="5430" y="5700"/>
                    </a:lnTo>
                    <a:lnTo>
                      <a:pt x="5423" y="5757"/>
                    </a:lnTo>
                    <a:lnTo>
                      <a:pt x="5331" y="5814"/>
                    </a:lnTo>
                    <a:lnTo>
                      <a:pt x="5330" y="5896"/>
                    </a:lnTo>
                    <a:lnTo>
                      <a:pt x="5283" y="5965"/>
                    </a:lnTo>
                    <a:lnTo>
                      <a:pt x="5139" y="6051"/>
                    </a:lnTo>
                    <a:lnTo>
                      <a:pt x="5057" y="6022"/>
                    </a:lnTo>
                    <a:lnTo>
                      <a:pt x="5013" y="5958"/>
                    </a:lnTo>
                    <a:lnTo>
                      <a:pt x="4956" y="5991"/>
                    </a:lnTo>
                    <a:lnTo>
                      <a:pt x="4890" y="5982"/>
                    </a:lnTo>
                    <a:lnTo>
                      <a:pt x="4848" y="5988"/>
                    </a:lnTo>
                    <a:lnTo>
                      <a:pt x="4863" y="6025"/>
                    </a:lnTo>
                    <a:lnTo>
                      <a:pt x="4814" y="6069"/>
                    </a:lnTo>
                    <a:lnTo>
                      <a:pt x="4787" y="6136"/>
                    </a:lnTo>
                    <a:lnTo>
                      <a:pt x="4785" y="6204"/>
                    </a:lnTo>
                    <a:lnTo>
                      <a:pt x="4812" y="6256"/>
                    </a:lnTo>
                    <a:lnTo>
                      <a:pt x="4757" y="6298"/>
                    </a:lnTo>
                    <a:lnTo>
                      <a:pt x="4703" y="6378"/>
                    </a:lnTo>
                    <a:lnTo>
                      <a:pt x="4635" y="6409"/>
                    </a:lnTo>
                    <a:lnTo>
                      <a:pt x="4553" y="6414"/>
                    </a:lnTo>
                    <a:lnTo>
                      <a:pt x="4542" y="6354"/>
                    </a:lnTo>
                    <a:lnTo>
                      <a:pt x="4481" y="6355"/>
                    </a:lnTo>
                    <a:lnTo>
                      <a:pt x="4431" y="6336"/>
                    </a:lnTo>
                    <a:lnTo>
                      <a:pt x="4461" y="6291"/>
                    </a:lnTo>
                    <a:lnTo>
                      <a:pt x="4463" y="6235"/>
                    </a:lnTo>
                    <a:lnTo>
                      <a:pt x="4503" y="6184"/>
                    </a:lnTo>
                    <a:lnTo>
                      <a:pt x="4557" y="6214"/>
                    </a:lnTo>
                    <a:lnTo>
                      <a:pt x="4542" y="6160"/>
                    </a:lnTo>
                    <a:lnTo>
                      <a:pt x="4487" y="6084"/>
                    </a:lnTo>
                    <a:lnTo>
                      <a:pt x="4425" y="5989"/>
                    </a:lnTo>
                    <a:lnTo>
                      <a:pt x="4337" y="6006"/>
                    </a:lnTo>
                    <a:lnTo>
                      <a:pt x="4341" y="6064"/>
                    </a:lnTo>
                    <a:lnTo>
                      <a:pt x="4241" y="6069"/>
                    </a:lnTo>
                    <a:lnTo>
                      <a:pt x="4142" y="6067"/>
                    </a:lnTo>
                    <a:lnTo>
                      <a:pt x="4115" y="6114"/>
                    </a:lnTo>
                    <a:lnTo>
                      <a:pt x="4050" y="6174"/>
                    </a:lnTo>
                    <a:lnTo>
                      <a:pt x="3965" y="6180"/>
                    </a:lnTo>
                    <a:lnTo>
                      <a:pt x="3818" y="6219"/>
                    </a:lnTo>
                    <a:lnTo>
                      <a:pt x="3861" y="6282"/>
                    </a:lnTo>
                    <a:lnTo>
                      <a:pt x="3852" y="6339"/>
                    </a:lnTo>
                    <a:lnTo>
                      <a:pt x="3924" y="6361"/>
                    </a:lnTo>
                    <a:lnTo>
                      <a:pt x="3971" y="6355"/>
                    </a:lnTo>
                    <a:lnTo>
                      <a:pt x="3980" y="6462"/>
                    </a:lnTo>
                    <a:lnTo>
                      <a:pt x="4049" y="6492"/>
                    </a:lnTo>
                    <a:lnTo>
                      <a:pt x="4079" y="6613"/>
                    </a:lnTo>
                    <a:lnTo>
                      <a:pt x="3974" y="6678"/>
                    </a:lnTo>
                    <a:lnTo>
                      <a:pt x="4008" y="6762"/>
                    </a:lnTo>
                    <a:lnTo>
                      <a:pt x="3989" y="6822"/>
                    </a:lnTo>
                    <a:lnTo>
                      <a:pt x="3918" y="6876"/>
                    </a:lnTo>
                    <a:lnTo>
                      <a:pt x="3888" y="6934"/>
                    </a:lnTo>
                    <a:lnTo>
                      <a:pt x="3782" y="6901"/>
                    </a:lnTo>
                    <a:lnTo>
                      <a:pt x="3729" y="7002"/>
                    </a:lnTo>
                    <a:lnTo>
                      <a:pt x="3680" y="7072"/>
                    </a:lnTo>
                    <a:lnTo>
                      <a:pt x="3618" y="7050"/>
                    </a:lnTo>
                    <a:lnTo>
                      <a:pt x="3548" y="7086"/>
                    </a:lnTo>
                    <a:lnTo>
                      <a:pt x="3524" y="7195"/>
                    </a:lnTo>
                    <a:lnTo>
                      <a:pt x="3572" y="7239"/>
                    </a:lnTo>
                    <a:lnTo>
                      <a:pt x="3654" y="7344"/>
                    </a:lnTo>
                    <a:lnTo>
                      <a:pt x="3573" y="7405"/>
                    </a:lnTo>
                    <a:lnTo>
                      <a:pt x="3482" y="7438"/>
                    </a:lnTo>
                    <a:lnTo>
                      <a:pt x="3404" y="7539"/>
                    </a:lnTo>
                    <a:lnTo>
                      <a:pt x="3341" y="7513"/>
                    </a:lnTo>
                    <a:lnTo>
                      <a:pt x="3311" y="7467"/>
                    </a:lnTo>
                    <a:lnTo>
                      <a:pt x="3218" y="7515"/>
                    </a:lnTo>
                    <a:lnTo>
                      <a:pt x="3194" y="7414"/>
                    </a:lnTo>
                    <a:lnTo>
                      <a:pt x="3194" y="7317"/>
                    </a:lnTo>
                    <a:lnTo>
                      <a:pt x="3179" y="7188"/>
                    </a:lnTo>
                    <a:lnTo>
                      <a:pt x="3066" y="7224"/>
                    </a:lnTo>
                    <a:lnTo>
                      <a:pt x="3012" y="7179"/>
                    </a:lnTo>
                    <a:lnTo>
                      <a:pt x="2934" y="7149"/>
                    </a:lnTo>
                    <a:lnTo>
                      <a:pt x="2847" y="7093"/>
                    </a:lnTo>
                    <a:lnTo>
                      <a:pt x="2684" y="7012"/>
                    </a:lnTo>
                    <a:lnTo>
                      <a:pt x="2619" y="7054"/>
                    </a:lnTo>
                    <a:lnTo>
                      <a:pt x="2538" y="7039"/>
                    </a:lnTo>
                    <a:lnTo>
                      <a:pt x="2523" y="6954"/>
                    </a:lnTo>
                    <a:lnTo>
                      <a:pt x="2390" y="7003"/>
                    </a:lnTo>
                    <a:lnTo>
                      <a:pt x="2322" y="7000"/>
                    </a:lnTo>
                    <a:lnTo>
                      <a:pt x="2318" y="6813"/>
                    </a:lnTo>
                    <a:lnTo>
                      <a:pt x="2253" y="6759"/>
                    </a:lnTo>
                    <a:lnTo>
                      <a:pt x="2216" y="6672"/>
                    </a:lnTo>
                    <a:lnTo>
                      <a:pt x="2127" y="6597"/>
                    </a:lnTo>
                    <a:lnTo>
                      <a:pt x="1995" y="6586"/>
                    </a:lnTo>
                    <a:lnTo>
                      <a:pt x="1899" y="6522"/>
                    </a:lnTo>
                    <a:lnTo>
                      <a:pt x="1809" y="6540"/>
                    </a:lnTo>
                    <a:lnTo>
                      <a:pt x="1769" y="6460"/>
                    </a:lnTo>
                    <a:lnTo>
                      <a:pt x="1607" y="6378"/>
                    </a:lnTo>
                    <a:lnTo>
                      <a:pt x="1587" y="6247"/>
                    </a:lnTo>
                    <a:lnTo>
                      <a:pt x="1478" y="6282"/>
                    </a:lnTo>
                    <a:lnTo>
                      <a:pt x="1353" y="6205"/>
                    </a:lnTo>
                    <a:lnTo>
                      <a:pt x="1275" y="6172"/>
                    </a:lnTo>
                    <a:lnTo>
                      <a:pt x="1283" y="6078"/>
                    </a:lnTo>
                    <a:lnTo>
                      <a:pt x="1203" y="5976"/>
                    </a:lnTo>
                    <a:lnTo>
                      <a:pt x="1107" y="5919"/>
                    </a:lnTo>
                    <a:lnTo>
                      <a:pt x="1043" y="5826"/>
                    </a:lnTo>
                    <a:lnTo>
                      <a:pt x="888" y="5737"/>
                    </a:lnTo>
                    <a:lnTo>
                      <a:pt x="813" y="5677"/>
                    </a:lnTo>
                    <a:lnTo>
                      <a:pt x="770" y="5601"/>
                    </a:lnTo>
                    <a:lnTo>
                      <a:pt x="627" y="5538"/>
                    </a:lnTo>
                    <a:lnTo>
                      <a:pt x="536" y="5412"/>
                    </a:lnTo>
                    <a:lnTo>
                      <a:pt x="468" y="5328"/>
                    </a:lnTo>
                    <a:lnTo>
                      <a:pt x="336" y="5280"/>
                    </a:lnTo>
                    <a:lnTo>
                      <a:pt x="198" y="5280"/>
                    </a:lnTo>
                    <a:lnTo>
                      <a:pt x="221" y="5170"/>
                    </a:lnTo>
                    <a:lnTo>
                      <a:pt x="170" y="5050"/>
                    </a:lnTo>
                    <a:lnTo>
                      <a:pt x="261" y="4960"/>
                    </a:lnTo>
                    <a:lnTo>
                      <a:pt x="356" y="4834"/>
                    </a:lnTo>
                    <a:lnTo>
                      <a:pt x="482" y="4821"/>
                    </a:lnTo>
                    <a:lnTo>
                      <a:pt x="635" y="4722"/>
                    </a:lnTo>
                    <a:lnTo>
                      <a:pt x="719" y="4788"/>
                    </a:lnTo>
                    <a:lnTo>
                      <a:pt x="761" y="4852"/>
                    </a:lnTo>
                    <a:lnTo>
                      <a:pt x="831" y="4882"/>
                    </a:lnTo>
                    <a:lnTo>
                      <a:pt x="929" y="4885"/>
                    </a:lnTo>
                    <a:lnTo>
                      <a:pt x="986" y="4804"/>
                    </a:lnTo>
                    <a:lnTo>
                      <a:pt x="929" y="4735"/>
                    </a:lnTo>
                    <a:lnTo>
                      <a:pt x="989" y="4645"/>
                    </a:lnTo>
                    <a:lnTo>
                      <a:pt x="954" y="4579"/>
                    </a:lnTo>
                    <a:lnTo>
                      <a:pt x="966" y="4413"/>
                    </a:lnTo>
                    <a:lnTo>
                      <a:pt x="906" y="4218"/>
                    </a:lnTo>
                    <a:lnTo>
                      <a:pt x="809" y="4113"/>
                    </a:lnTo>
                    <a:lnTo>
                      <a:pt x="692" y="4078"/>
                    </a:lnTo>
                    <a:lnTo>
                      <a:pt x="543" y="4018"/>
                    </a:lnTo>
                    <a:lnTo>
                      <a:pt x="453" y="3922"/>
                    </a:lnTo>
                    <a:lnTo>
                      <a:pt x="399" y="3789"/>
                    </a:lnTo>
                    <a:lnTo>
                      <a:pt x="401" y="3633"/>
                    </a:lnTo>
                    <a:lnTo>
                      <a:pt x="342" y="3487"/>
                    </a:lnTo>
                    <a:lnTo>
                      <a:pt x="240" y="3334"/>
                    </a:lnTo>
                    <a:lnTo>
                      <a:pt x="296" y="3292"/>
                    </a:lnTo>
                    <a:lnTo>
                      <a:pt x="581" y="3403"/>
                    </a:lnTo>
                    <a:lnTo>
                      <a:pt x="678" y="3478"/>
                    </a:lnTo>
                    <a:lnTo>
                      <a:pt x="774" y="3460"/>
                    </a:lnTo>
                    <a:lnTo>
                      <a:pt x="914" y="3495"/>
                    </a:lnTo>
                    <a:lnTo>
                      <a:pt x="1043" y="3501"/>
                    </a:lnTo>
                    <a:lnTo>
                      <a:pt x="1128" y="3387"/>
                    </a:lnTo>
                    <a:lnTo>
                      <a:pt x="1353" y="3217"/>
                    </a:lnTo>
                    <a:lnTo>
                      <a:pt x="1262" y="3157"/>
                    </a:lnTo>
                    <a:lnTo>
                      <a:pt x="1146" y="3166"/>
                    </a:lnTo>
                    <a:lnTo>
                      <a:pt x="1047" y="3031"/>
                    </a:lnTo>
                    <a:lnTo>
                      <a:pt x="995" y="2959"/>
                    </a:lnTo>
                    <a:lnTo>
                      <a:pt x="942" y="2937"/>
                    </a:lnTo>
                    <a:lnTo>
                      <a:pt x="980" y="2875"/>
                    </a:lnTo>
                    <a:lnTo>
                      <a:pt x="954" y="2829"/>
                    </a:lnTo>
                    <a:lnTo>
                      <a:pt x="885" y="2895"/>
                    </a:lnTo>
                    <a:lnTo>
                      <a:pt x="822" y="2901"/>
                    </a:lnTo>
                    <a:lnTo>
                      <a:pt x="780" y="2781"/>
                    </a:lnTo>
                    <a:lnTo>
                      <a:pt x="668" y="2710"/>
                    </a:lnTo>
                    <a:lnTo>
                      <a:pt x="671" y="2640"/>
                    </a:lnTo>
                    <a:lnTo>
                      <a:pt x="558" y="2425"/>
                    </a:lnTo>
                    <a:lnTo>
                      <a:pt x="441" y="2376"/>
                    </a:lnTo>
                    <a:lnTo>
                      <a:pt x="387" y="2424"/>
                    </a:lnTo>
                    <a:lnTo>
                      <a:pt x="312" y="2448"/>
                    </a:lnTo>
                    <a:lnTo>
                      <a:pt x="266" y="2340"/>
                    </a:lnTo>
                    <a:lnTo>
                      <a:pt x="156" y="2364"/>
                    </a:lnTo>
                    <a:lnTo>
                      <a:pt x="131" y="2289"/>
                    </a:lnTo>
                    <a:lnTo>
                      <a:pt x="74" y="2223"/>
                    </a:lnTo>
                    <a:lnTo>
                      <a:pt x="66" y="2169"/>
                    </a:lnTo>
                    <a:lnTo>
                      <a:pt x="35" y="2088"/>
                    </a:lnTo>
                    <a:lnTo>
                      <a:pt x="0" y="1933"/>
                    </a:lnTo>
                    <a:lnTo>
                      <a:pt x="110" y="1878"/>
                    </a:lnTo>
                    <a:lnTo>
                      <a:pt x="120" y="1770"/>
                    </a:lnTo>
                    <a:lnTo>
                      <a:pt x="83" y="1647"/>
                    </a:lnTo>
                    <a:lnTo>
                      <a:pt x="62" y="1519"/>
                    </a:lnTo>
                    <a:lnTo>
                      <a:pt x="159" y="1485"/>
                    </a:lnTo>
                    <a:lnTo>
                      <a:pt x="243" y="1372"/>
                    </a:lnTo>
                    <a:lnTo>
                      <a:pt x="183" y="1348"/>
                    </a:lnTo>
                    <a:lnTo>
                      <a:pt x="242" y="1266"/>
                    </a:lnTo>
                    <a:lnTo>
                      <a:pt x="333" y="1243"/>
                    </a:lnTo>
                    <a:lnTo>
                      <a:pt x="306" y="1152"/>
                    </a:lnTo>
                    <a:lnTo>
                      <a:pt x="381" y="1131"/>
                    </a:lnTo>
                    <a:lnTo>
                      <a:pt x="413" y="975"/>
                    </a:lnTo>
                    <a:lnTo>
                      <a:pt x="609" y="745"/>
                    </a:lnTo>
                    <a:lnTo>
                      <a:pt x="569" y="609"/>
                    </a:lnTo>
                    <a:lnTo>
                      <a:pt x="626" y="559"/>
                    </a:lnTo>
                    <a:lnTo>
                      <a:pt x="618" y="432"/>
                    </a:lnTo>
                    <a:lnTo>
                      <a:pt x="726" y="309"/>
                    </a:lnTo>
                    <a:lnTo>
                      <a:pt x="665" y="312"/>
                    </a:lnTo>
                    <a:lnTo>
                      <a:pt x="689" y="237"/>
                    </a:lnTo>
                    <a:lnTo>
                      <a:pt x="674" y="181"/>
                    </a:lnTo>
                    <a:lnTo>
                      <a:pt x="575" y="157"/>
                    </a:lnTo>
                    <a:lnTo>
                      <a:pt x="605" y="78"/>
                    </a:lnTo>
                    <a:lnTo>
                      <a:pt x="692" y="123"/>
                    </a:lnTo>
                    <a:lnTo>
                      <a:pt x="767" y="69"/>
                    </a:lnTo>
                    <a:lnTo>
                      <a:pt x="839" y="118"/>
                    </a:lnTo>
                    <a:lnTo>
                      <a:pt x="834" y="0"/>
                    </a:lnTo>
                    <a:lnTo>
                      <a:pt x="927" y="24"/>
                    </a:lnTo>
                    <a:lnTo>
                      <a:pt x="948" y="97"/>
                    </a:lnTo>
                    <a:lnTo>
                      <a:pt x="987" y="151"/>
                    </a:lnTo>
                    <a:lnTo>
                      <a:pt x="1077" y="63"/>
                    </a:lnTo>
                    <a:lnTo>
                      <a:pt x="1154" y="133"/>
                    </a:lnTo>
                    <a:lnTo>
                      <a:pt x="1229" y="144"/>
                    </a:lnTo>
                    <a:lnTo>
                      <a:pt x="1319" y="90"/>
                    </a:lnTo>
                    <a:lnTo>
                      <a:pt x="1442" y="96"/>
                    </a:lnTo>
                    <a:lnTo>
                      <a:pt x="1541" y="103"/>
                    </a:lnTo>
                    <a:lnTo>
                      <a:pt x="1656" y="168"/>
                    </a:lnTo>
                    <a:lnTo>
                      <a:pt x="1536" y="372"/>
                    </a:lnTo>
                    <a:lnTo>
                      <a:pt x="1487" y="516"/>
                    </a:lnTo>
                    <a:lnTo>
                      <a:pt x="1494" y="636"/>
                    </a:lnTo>
                    <a:lnTo>
                      <a:pt x="1547" y="726"/>
                    </a:lnTo>
                    <a:lnTo>
                      <a:pt x="1664" y="738"/>
                    </a:lnTo>
                    <a:lnTo>
                      <a:pt x="1766" y="706"/>
                    </a:lnTo>
                    <a:lnTo>
                      <a:pt x="1964" y="876"/>
                    </a:lnTo>
                    <a:lnTo>
                      <a:pt x="2061" y="901"/>
                    </a:lnTo>
                    <a:lnTo>
                      <a:pt x="2169" y="900"/>
                    </a:lnTo>
                    <a:lnTo>
                      <a:pt x="2262" y="925"/>
                    </a:lnTo>
                    <a:lnTo>
                      <a:pt x="2277" y="972"/>
                    </a:lnTo>
                    <a:lnTo>
                      <a:pt x="2222" y="1012"/>
                    </a:lnTo>
                    <a:lnTo>
                      <a:pt x="2124" y="1027"/>
                    </a:lnTo>
                    <a:lnTo>
                      <a:pt x="2072" y="1054"/>
                    </a:lnTo>
                    <a:lnTo>
                      <a:pt x="2070" y="1113"/>
                    </a:lnTo>
                    <a:lnTo>
                      <a:pt x="2150" y="1156"/>
                    </a:lnTo>
                    <a:lnTo>
                      <a:pt x="2270" y="1095"/>
                    </a:lnTo>
                    <a:lnTo>
                      <a:pt x="2307" y="1203"/>
                    </a:lnTo>
                    <a:lnTo>
                      <a:pt x="2295" y="1309"/>
                    </a:lnTo>
                    <a:lnTo>
                      <a:pt x="2301" y="1410"/>
                    </a:lnTo>
                    <a:lnTo>
                      <a:pt x="2498" y="1522"/>
                    </a:lnTo>
                    <a:lnTo>
                      <a:pt x="2543" y="1465"/>
                    </a:lnTo>
                    <a:lnTo>
                      <a:pt x="2604" y="1449"/>
                    </a:lnTo>
                    <a:lnTo>
                      <a:pt x="2675" y="1518"/>
                    </a:lnTo>
                    <a:lnTo>
                      <a:pt x="2696" y="1576"/>
                    </a:lnTo>
                    <a:lnTo>
                      <a:pt x="2826" y="1399"/>
                    </a:lnTo>
                    <a:lnTo>
                      <a:pt x="2864" y="1459"/>
                    </a:lnTo>
                    <a:lnTo>
                      <a:pt x="2882" y="1576"/>
                    </a:lnTo>
                    <a:lnTo>
                      <a:pt x="2948" y="1614"/>
                    </a:lnTo>
                    <a:lnTo>
                      <a:pt x="2954" y="1713"/>
                    </a:lnTo>
                    <a:lnTo>
                      <a:pt x="2915" y="1765"/>
                    </a:lnTo>
                    <a:lnTo>
                      <a:pt x="2957" y="1866"/>
                    </a:lnTo>
                    <a:lnTo>
                      <a:pt x="2919" y="1927"/>
                    </a:lnTo>
                    <a:lnTo>
                      <a:pt x="2865" y="1981"/>
                    </a:lnTo>
                    <a:lnTo>
                      <a:pt x="2865" y="2047"/>
                    </a:lnTo>
                    <a:lnTo>
                      <a:pt x="2882" y="2098"/>
                    </a:lnTo>
                    <a:lnTo>
                      <a:pt x="2832" y="2181"/>
                    </a:lnTo>
                    <a:lnTo>
                      <a:pt x="2903" y="2266"/>
                    </a:lnTo>
                    <a:lnTo>
                      <a:pt x="2954" y="2356"/>
                    </a:lnTo>
                    <a:lnTo>
                      <a:pt x="3027" y="2403"/>
                    </a:lnTo>
                    <a:lnTo>
                      <a:pt x="3077" y="2461"/>
                    </a:lnTo>
                    <a:lnTo>
                      <a:pt x="3122" y="2382"/>
                    </a:lnTo>
                    <a:lnTo>
                      <a:pt x="3171" y="2419"/>
                    </a:lnTo>
                    <a:lnTo>
                      <a:pt x="3236" y="2344"/>
                    </a:lnTo>
                    <a:lnTo>
                      <a:pt x="3258" y="2280"/>
                    </a:lnTo>
                    <a:lnTo>
                      <a:pt x="3375" y="2259"/>
                    </a:lnTo>
                    <a:close/>
                  </a:path>
                </a:pathLst>
              </a:custGeom>
              <a:solidFill>
                <a:srgbClr val="436992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2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任意多边形 17">
                <a:extLst>
                  <a:ext uri="{FF2B5EF4-FFF2-40B4-BE49-F238E27FC236}">
                    <a16:creationId xmlns:a16="http://schemas.microsoft.com/office/drawing/2014/main" id="{4B113089-3F47-56E7-8D21-E7AD4DB82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" y="1768"/>
                <a:ext cx="1154" cy="1848"/>
              </a:xfrm>
              <a:custGeom>
                <a:avLst/>
                <a:gdLst>
                  <a:gd name="T0" fmla="*/ 140909 w 5771"/>
                  <a:gd name="T1" fmla="*/ 0 h 9240"/>
                  <a:gd name="T2" fmla="*/ 0 w 5771"/>
                  <a:gd name="T3" fmla="*/ 396014 h 9240"/>
                  <a:gd name="T4" fmla="*/ 287992 w 5771"/>
                  <a:gd name="T5" fmla="*/ 52550 h 9240"/>
                  <a:gd name="T6" fmla="*/ 140909 w 5771"/>
                  <a:gd name="T7" fmla="*/ 0 h 92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71" h="9240">
                    <a:moveTo>
                      <a:pt x="1560" y="0"/>
                    </a:moveTo>
                    <a:lnTo>
                      <a:pt x="1500" y="22"/>
                    </a:lnTo>
                    <a:lnTo>
                      <a:pt x="1466" y="90"/>
                    </a:lnTo>
                    <a:lnTo>
                      <a:pt x="1392" y="127"/>
                    </a:lnTo>
                    <a:lnTo>
                      <a:pt x="1323" y="135"/>
                    </a:lnTo>
                    <a:lnTo>
                      <a:pt x="1242" y="156"/>
                    </a:lnTo>
                    <a:lnTo>
                      <a:pt x="1131" y="207"/>
                    </a:lnTo>
                    <a:lnTo>
                      <a:pt x="1025" y="357"/>
                    </a:lnTo>
                    <a:lnTo>
                      <a:pt x="960" y="348"/>
                    </a:lnTo>
                    <a:lnTo>
                      <a:pt x="888" y="361"/>
                    </a:lnTo>
                    <a:lnTo>
                      <a:pt x="840" y="420"/>
                    </a:lnTo>
                    <a:lnTo>
                      <a:pt x="762" y="444"/>
                    </a:lnTo>
                    <a:lnTo>
                      <a:pt x="711" y="418"/>
                    </a:lnTo>
                    <a:lnTo>
                      <a:pt x="671" y="388"/>
                    </a:lnTo>
                    <a:lnTo>
                      <a:pt x="638" y="420"/>
                    </a:lnTo>
                    <a:lnTo>
                      <a:pt x="564" y="451"/>
                    </a:lnTo>
                    <a:lnTo>
                      <a:pt x="519" y="481"/>
                    </a:lnTo>
                    <a:lnTo>
                      <a:pt x="506" y="519"/>
                    </a:lnTo>
                    <a:lnTo>
                      <a:pt x="462" y="552"/>
                    </a:lnTo>
                    <a:lnTo>
                      <a:pt x="392" y="579"/>
                    </a:lnTo>
                    <a:lnTo>
                      <a:pt x="350" y="606"/>
                    </a:lnTo>
                    <a:lnTo>
                      <a:pt x="281" y="636"/>
                    </a:lnTo>
                    <a:lnTo>
                      <a:pt x="210" y="636"/>
                    </a:lnTo>
                    <a:lnTo>
                      <a:pt x="149" y="648"/>
                    </a:lnTo>
                    <a:lnTo>
                      <a:pt x="98" y="645"/>
                    </a:lnTo>
                    <a:lnTo>
                      <a:pt x="119" y="730"/>
                    </a:lnTo>
                    <a:lnTo>
                      <a:pt x="128" y="808"/>
                    </a:lnTo>
                    <a:lnTo>
                      <a:pt x="189" y="838"/>
                    </a:lnTo>
                    <a:lnTo>
                      <a:pt x="198" y="891"/>
                    </a:lnTo>
                    <a:lnTo>
                      <a:pt x="114" y="930"/>
                    </a:lnTo>
                    <a:lnTo>
                      <a:pt x="63" y="973"/>
                    </a:lnTo>
                    <a:lnTo>
                      <a:pt x="42" y="1015"/>
                    </a:lnTo>
                    <a:lnTo>
                      <a:pt x="80" y="1146"/>
                    </a:lnTo>
                    <a:lnTo>
                      <a:pt x="162" y="1150"/>
                    </a:lnTo>
                    <a:lnTo>
                      <a:pt x="296" y="1348"/>
                    </a:lnTo>
                    <a:lnTo>
                      <a:pt x="210" y="1428"/>
                    </a:lnTo>
                    <a:lnTo>
                      <a:pt x="140" y="1386"/>
                    </a:lnTo>
                    <a:lnTo>
                      <a:pt x="72" y="1393"/>
                    </a:lnTo>
                    <a:lnTo>
                      <a:pt x="45" y="1479"/>
                    </a:lnTo>
                    <a:lnTo>
                      <a:pt x="0" y="1539"/>
                    </a:lnTo>
                    <a:lnTo>
                      <a:pt x="26" y="1617"/>
                    </a:lnTo>
                    <a:lnTo>
                      <a:pt x="72" y="1644"/>
                    </a:lnTo>
                    <a:lnTo>
                      <a:pt x="122" y="1630"/>
                    </a:lnTo>
                    <a:lnTo>
                      <a:pt x="141" y="1677"/>
                    </a:lnTo>
                    <a:lnTo>
                      <a:pt x="96" y="1722"/>
                    </a:lnTo>
                    <a:lnTo>
                      <a:pt x="108" y="1813"/>
                    </a:lnTo>
                    <a:lnTo>
                      <a:pt x="203" y="1834"/>
                    </a:lnTo>
                    <a:lnTo>
                      <a:pt x="246" y="1888"/>
                    </a:lnTo>
                    <a:lnTo>
                      <a:pt x="197" y="1914"/>
                    </a:lnTo>
                    <a:lnTo>
                      <a:pt x="243" y="1980"/>
                    </a:lnTo>
                    <a:lnTo>
                      <a:pt x="308" y="1960"/>
                    </a:lnTo>
                    <a:lnTo>
                      <a:pt x="377" y="2011"/>
                    </a:lnTo>
                    <a:lnTo>
                      <a:pt x="471" y="2013"/>
                    </a:lnTo>
                    <a:lnTo>
                      <a:pt x="599" y="1972"/>
                    </a:lnTo>
                    <a:lnTo>
                      <a:pt x="621" y="2058"/>
                    </a:lnTo>
                    <a:lnTo>
                      <a:pt x="690" y="2104"/>
                    </a:lnTo>
                    <a:lnTo>
                      <a:pt x="735" y="2113"/>
                    </a:lnTo>
                    <a:lnTo>
                      <a:pt x="782" y="2161"/>
                    </a:lnTo>
                    <a:lnTo>
                      <a:pt x="852" y="2158"/>
                    </a:lnTo>
                    <a:lnTo>
                      <a:pt x="939" y="2187"/>
                    </a:lnTo>
                    <a:lnTo>
                      <a:pt x="1017" y="2229"/>
                    </a:lnTo>
                    <a:lnTo>
                      <a:pt x="1083" y="2170"/>
                    </a:lnTo>
                    <a:lnTo>
                      <a:pt x="1061" y="2121"/>
                    </a:lnTo>
                    <a:lnTo>
                      <a:pt x="1074" y="2076"/>
                    </a:lnTo>
                    <a:lnTo>
                      <a:pt x="990" y="2034"/>
                    </a:lnTo>
                    <a:lnTo>
                      <a:pt x="1013" y="1969"/>
                    </a:lnTo>
                    <a:lnTo>
                      <a:pt x="1017" y="1905"/>
                    </a:lnTo>
                    <a:lnTo>
                      <a:pt x="1082" y="1873"/>
                    </a:lnTo>
                    <a:lnTo>
                      <a:pt x="1167" y="1885"/>
                    </a:lnTo>
                    <a:lnTo>
                      <a:pt x="1248" y="1944"/>
                    </a:lnTo>
                    <a:lnTo>
                      <a:pt x="1271" y="2013"/>
                    </a:lnTo>
                    <a:lnTo>
                      <a:pt x="1338" y="2020"/>
                    </a:lnTo>
                    <a:lnTo>
                      <a:pt x="1392" y="2013"/>
                    </a:lnTo>
                    <a:lnTo>
                      <a:pt x="1419" y="1948"/>
                    </a:lnTo>
                    <a:lnTo>
                      <a:pt x="1511" y="1933"/>
                    </a:lnTo>
                    <a:lnTo>
                      <a:pt x="1542" y="1996"/>
                    </a:lnTo>
                    <a:lnTo>
                      <a:pt x="1553" y="2062"/>
                    </a:lnTo>
                    <a:lnTo>
                      <a:pt x="1647" y="2136"/>
                    </a:lnTo>
                    <a:lnTo>
                      <a:pt x="1584" y="2226"/>
                    </a:lnTo>
                    <a:lnTo>
                      <a:pt x="1701" y="2236"/>
                    </a:lnTo>
                    <a:lnTo>
                      <a:pt x="1757" y="2191"/>
                    </a:lnTo>
                    <a:lnTo>
                      <a:pt x="1844" y="2188"/>
                    </a:lnTo>
                    <a:lnTo>
                      <a:pt x="1862" y="2245"/>
                    </a:lnTo>
                    <a:lnTo>
                      <a:pt x="1938" y="2235"/>
                    </a:lnTo>
                    <a:lnTo>
                      <a:pt x="2021" y="2316"/>
                    </a:lnTo>
                    <a:lnTo>
                      <a:pt x="2111" y="2395"/>
                    </a:lnTo>
                    <a:lnTo>
                      <a:pt x="2117" y="2470"/>
                    </a:lnTo>
                    <a:lnTo>
                      <a:pt x="2223" y="2472"/>
                    </a:lnTo>
                    <a:lnTo>
                      <a:pt x="2328" y="2482"/>
                    </a:lnTo>
                    <a:lnTo>
                      <a:pt x="2379" y="2494"/>
                    </a:lnTo>
                    <a:lnTo>
                      <a:pt x="2418" y="2554"/>
                    </a:lnTo>
                    <a:lnTo>
                      <a:pt x="2492" y="2575"/>
                    </a:lnTo>
                    <a:lnTo>
                      <a:pt x="2574" y="2542"/>
                    </a:lnTo>
                    <a:lnTo>
                      <a:pt x="2652" y="2608"/>
                    </a:lnTo>
                    <a:lnTo>
                      <a:pt x="2727" y="2610"/>
                    </a:lnTo>
                    <a:lnTo>
                      <a:pt x="2772" y="2680"/>
                    </a:lnTo>
                    <a:lnTo>
                      <a:pt x="2709" y="2797"/>
                    </a:lnTo>
                    <a:lnTo>
                      <a:pt x="2688" y="2866"/>
                    </a:lnTo>
                    <a:lnTo>
                      <a:pt x="2700" y="2925"/>
                    </a:lnTo>
                    <a:lnTo>
                      <a:pt x="2636" y="2989"/>
                    </a:lnTo>
                    <a:lnTo>
                      <a:pt x="2604" y="3049"/>
                    </a:lnTo>
                    <a:lnTo>
                      <a:pt x="2600" y="3120"/>
                    </a:lnTo>
                    <a:lnTo>
                      <a:pt x="2547" y="3151"/>
                    </a:lnTo>
                    <a:lnTo>
                      <a:pt x="2576" y="3202"/>
                    </a:lnTo>
                    <a:lnTo>
                      <a:pt x="2520" y="3249"/>
                    </a:lnTo>
                    <a:lnTo>
                      <a:pt x="2451" y="3261"/>
                    </a:lnTo>
                    <a:lnTo>
                      <a:pt x="2390" y="3309"/>
                    </a:lnTo>
                    <a:lnTo>
                      <a:pt x="2415" y="3381"/>
                    </a:lnTo>
                    <a:lnTo>
                      <a:pt x="2472" y="3414"/>
                    </a:lnTo>
                    <a:lnTo>
                      <a:pt x="2375" y="3567"/>
                    </a:lnTo>
                    <a:lnTo>
                      <a:pt x="2358" y="3615"/>
                    </a:lnTo>
                    <a:lnTo>
                      <a:pt x="2274" y="3648"/>
                    </a:lnTo>
                    <a:lnTo>
                      <a:pt x="2210" y="3628"/>
                    </a:lnTo>
                    <a:lnTo>
                      <a:pt x="2109" y="3636"/>
                    </a:lnTo>
                    <a:lnTo>
                      <a:pt x="1986" y="3717"/>
                    </a:lnTo>
                    <a:lnTo>
                      <a:pt x="1928" y="3754"/>
                    </a:lnTo>
                    <a:lnTo>
                      <a:pt x="1901" y="3799"/>
                    </a:lnTo>
                    <a:lnTo>
                      <a:pt x="1914" y="3882"/>
                    </a:lnTo>
                    <a:lnTo>
                      <a:pt x="1965" y="3892"/>
                    </a:lnTo>
                    <a:lnTo>
                      <a:pt x="1995" y="3982"/>
                    </a:lnTo>
                    <a:lnTo>
                      <a:pt x="1947" y="4017"/>
                    </a:lnTo>
                    <a:lnTo>
                      <a:pt x="1917" y="3993"/>
                    </a:lnTo>
                    <a:lnTo>
                      <a:pt x="1889" y="4077"/>
                    </a:lnTo>
                    <a:lnTo>
                      <a:pt x="1848" y="4111"/>
                    </a:lnTo>
                    <a:lnTo>
                      <a:pt x="1904" y="4143"/>
                    </a:lnTo>
                    <a:lnTo>
                      <a:pt x="1914" y="4251"/>
                    </a:lnTo>
                    <a:lnTo>
                      <a:pt x="1955" y="4300"/>
                    </a:lnTo>
                    <a:lnTo>
                      <a:pt x="1913" y="4327"/>
                    </a:lnTo>
                    <a:lnTo>
                      <a:pt x="1947" y="4402"/>
                    </a:lnTo>
                    <a:lnTo>
                      <a:pt x="2031" y="4405"/>
                    </a:lnTo>
                    <a:lnTo>
                      <a:pt x="2034" y="4483"/>
                    </a:lnTo>
                    <a:lnTo>
                      <a:pt x="2078" y="4554"/>
                    </a:lnTo>
                    <a:lnTo>
                      <a:pt x="2135" y="4579"/>
                    </a:lnTo>
                    <a:lnTo>
                      <a:pt x="2159" y="4665"/>
                    </a:lnTo>
                    <a:lnTo>
                      <a:pt x="2096" y="4717"/>
                    </a:lnTo>
                    <a:lnTo>
                      <a:pt x="2094" y="4837"/>
                    </a:lnTo>
                    <a:lnTo>
                      <a:pt x="2154" y="4941"/>
                    </a:lnTo>
                    <a:lnTo>
                      <a:pt x="2135" y="4999"/>
                    </a:lnTo>
                    <a:lnTo>
                      <a:pt x="2081" y="5017"/>
                    </a:lnTo>
                    <a:lnTo>
                      <a:pt x="2009" y="5061"/>
                    </a:lnTo>
                    <a:lnTo>
                      <a:pt x="1964" y="5121"/>
                    </a:lnTo>
                    <a:lnTo>
                      <a:pt x="1907" y="5146"/>
                    </a:lnTo>
                    <a:lnTo>
                      <a:pt x="1818" y="5143"/>
                    </a:lnTo>
                    <a:lnTo>
                      <a:pt x="1772" y="5089"/>
                    </a:lnTo>
                    <a:lnTo>
                      <a:pt x="1668" y="5113"/>
                    </a:lnTo>
                    <a:lnTo>
                      <a:pt x="1580" y="5086"/>
                    </a:lnTo>
                    <a:lnTo>
                      <a:pt x="1505" y="5092"/>
                    </a:lnTo>
                    <a:lnTo>
                      <a:pt x="1449" y="5110"/>
                    </a:lnTo>
                    <a:lnTo>
                      <a:pt x="1353" y="5161"/>
                    </a:lnTo>
                    <a:lnTo>
                      <a:pt x="1220" y="5200"/>
                    </a:lnTo>
                    <a:lnTo>
                      <a:pt x="1197" y="5280"/>
                    </a:lnTo>
                    <a:lnTo>
                      <a:pt x="1190" y="5337"/>
                    </a:lnTo>
                    <a:lnTo>
                      <a:pt x="1098" y="5394"/>
                    </a:lnTo>
                    <a:lnTo>
                      <a:pt x="1097" y="5476"/>
                    </a:lnTo>
                    <a:lnTo>
                      <a:pt x="1050" y="5545"/>
                    </a:lnTo>
                    <a:lnTo>
                      <a:pt x="906" y="5631"/>
                    </a:lnTo>
                    <a:lnTo>
                      <a:pt x="824" y="5602"/>
                    </a:lnTo>
                    <a:lnTo>
                      <a:pt x="780" y="5538"/>
                    </a:lnTo>
                    <a:lnTo>
                      <a:pt x="723" y="5571"/>
                    </a:lnTo>
                    <a:lnTo>
                      <a:pt x="657" y="5562"/>
                    </a:lnTo>
                    <a:lnTo>
                      <a:pt x="615" y="5568"/>
                    </a:lnTo>
                    <a:lnTo>
                      <a:pt x="630" y="5605"/>
                    </a:lnTo>
                    <a:lnTo>
                      <a:pt x="581" y="5649"/>
                    </a:lnTo>
                    <a:lnTo>
                      <a:pt x="554" y="5716"/>
                    </a:lnTo>
                    <a:lnTo>
                      <a:pt x="552" y="5784"/>
                    </a:lnTo>
                    <a:lnTo>
                      <a:pt x="579" y="5836"/>
                    </a:lnTo>
                    <a:lnTo>
                      <a:pt x="524" y="5878"/>
                    </a:lnTo>
                    <a:lnTo>
                      <a:pt x="470" y="5958"/>
                    </a:lnTo>
                    <a:lnTo>
                      <a:pt x="402" y="5989"/>
                    </a:lnTo>
                    <a:lnTo>
                      <a:pt x="507" y="6120"/>
                    </a:lnTo>
                    <a:lnTo>
                      <a:pt x="560" y="6063"/>
                    </a:lnTo>
                    <a:lnTo>
                      <a:pt x="663" y="6040"/>
                    </a:lnTo>
                    <a:lnTo>
                      <a:pt x="777" y="6145"/>
                    </a:lnTo>
                    <a:lnTo>
                      <a:pt x="822" y="6094"/>
                    </a:lnTo>
                    <a:lnTo>
                      <a:pt x="848" y="6049"/>
                    </a:lnTo>
                    <a:lnTo>
                      <a:pt x="899" y="6112"/>
                    </a:lnTo>
                    <a:lnTo>
                      <a:pt x="974" y="6145"/>
                    </a:lnTo>
                    <a:lnTo>
                      <a:pt x="1010" y="6211"/>
                    </a:lnTo>
                    <a:lnTo>
                      <a:pt x="980" y="6282"/>
                    </a:lnTo>
                    <a:lnTo>
                      <a:pt x="1044" y="6418"/>
                    </a:lnTo>
                    <a:lnTo>
                      <a:pt x="1037" y="6495"/>
                    </a:lnTo>
                    <a:lnTo>
                      <a:pt x="1104" y="6555"/>
                    </a:lnTo>
                    <a:lnTo>
                      <a:pt x="1109" y="6499"/>
                    </a:lnTo>
                    <a:lnTo>
                      <a:pt x="1154" y="6427"/>
                    </a:lnTo>
                    <a:lnTo>
                      <a:pt x="1227" y="6480"/>
                    </a:lnTo>
                    <a:lnTo>
                      <a:pt x="1253" y="6589"/>
                    </a:lnTo>
                    <a:lnTo>
                      <a:pt x="1250" y="6694"/>
                    </a:lnTo>
                    <a:lnTo>
                      <a:pt x="1358" y="6927"/>
                    </a:lnTo>
                    <a:lnTo>
                      <a:pt x="1425" y="6864"/>
                    </a:lnTo>
                    <a:lnTo>
                      <a:pt x="1482" y="6871"/>
                    </a:lnTo>
                    <a:lnTo>
                      <a:pt x="1544" y="6918"/>
                    </a:lnTo>
                    <a:lnTo>
                      <a:pt x="1553" y="6985"/>
                    </a:lnTo>
                    <a:lnTo>
                      <a:pt x="1623" y="7018"/>
                    </a:lnTo>
                    <a:lnTo>
                      <a:pt x="1704" y="6996"/>
                    </a:lnTo>
                    <a:lnTo>
                      <a:pt x="1769" y="6993"/>
                    </a:lnTo>
                    <a:lnTo>
                      <a:pt x="1739" y="7068"/>
                    </a:lnTo>
                    <a:lnTo>
                      <a:pt x="1715" y="7132"/>
                    </a:lnTo>
                    <a:lnTo>
                      <a:pt x="1707" y="7203"/>
                    </a:lnTo>
                    <a:lnTo>
                      <a:pt x="1664" y="7230"/>
                    </a:lnTo>
                    <a:lnTo>
                      <a:pt x="1668" y="7309"/>
                    </a:lnTo>
                    <a:lnTo>
                      <a:pt x="1650" y="7353"/>
                    </a:lnTo>
                    <a:lnTo>
                      <a:pt x="1614" y="7407"/>
                    </a:lnTo>
                    <a:lnTo>
                      <a:pt x="1628" y="7461"/>
                    </a:lnTo>
                    <a:lnTo>
                      <a:pt x="1692" y="7419"/>
                    </a:lnTo>
                    <a:lnTo>
                      <a:pt x="1773" y="7410"/>
                    </a:lnTo>
                    <a:lnTo>
                      <a:pt x="1790" y="7471"/>
                    </a:lnTo>
                    <a:lnTo>
                      <a:pt x="1874" y="7444"/>
                    </a:lnTo>
                    <a:lnTo>
                      <a:pt x="1955" y="7504"/>
                    </a:lnTo>
                    <a:lnTo>
                      <a:pt x="2052" y="7480"/>
                    </a:lnTo>
                    <a:lnTo>
                      <a:pt x="2141" y="7489"/>
                    </a:lnTo>
                    <a:lnTo>
                      <a:pt x="2148" y="7536"/>
                    </a:lnTo>
                    <a:lnTo>
                      <a:pt x="2178" y="7603"/>
                    </a:lnTo>
                    <a:lnTo>
                      <a:pt x="2256" y="7581"/>
                    </a:lnTo>
                    <a:lnTo>
                      <a:pt x="2291" y="7695"/>
                    </a:lnTo>
                    <a:lnTo>
                      <a:pt x="2340" y="7726"/>
                    </a:lnTo>
                    <a:lnTo>
                      <a:pt x="2364" y="7666"/>
                    </a:lnTo>
                    <a:lnTo>
                      <a:pt x="2429" y="7623"/>
                    </a:lnTo>
                    <a:lnTo>
                      <a:pt x="2564" y="7593"/>
                    </a:lnTo>
                    <a:lnTo>
                      <a:pt x="2576" y="7684"/>
                    </a:lnTo>
                    <a:lnTo>
                      <a:pt x="2678" y="7785"/>
                    </a:lnTo>
                    <a:lnTo>
                      <a:pt x="2570" y="7827"/>
                    </a:lnTo>
                    <a:lnTo>
                      <a:pt x="2564" y="7905"/>
                    </a:lnTo>
                    <a:lnTo>
                      <a:pt x="2498" y="7950"/>
                    </a:lnTo>
                    <a:lnTo>
                      <a:pt x="2555" y="7995"/>
                    </a:lnTo>
                    <a:lnTo>
                      <a:pt x="2568" y="8074"/>
                    </a:lnTo>
                    <a:lnTo>
                      <a:pt x="2525" y="8143"/>
                    </a:lnTo>
                    <a:lnTo>
                      <a:pt x="2459" y="8139"/>
                    </a:lnTo>
                    <a:lnTo>
                      <a:pt x="2396" y="8182"/>
                    </a:lnTo>
                    <a:lnTo>
                      <a:pt x="2444" y="8253"/>
                    </a:lnTo>
                    <a:lnTo>
                      <a:pt x="2402" y="8289"/>
                    </a:lnTo>
                    <a:lnTo>
                      <a:pt x="2306" y="8382"/>
                    </a:lnTo>
                    <a:lnTo>
                      <a:pt x="2228" y="8491"/>
                    </a:lnTo>
                    <a:lnTo>
                      <a:pt x="2255" y="8560"/>
                    </a:lnTo>
                    <a:lnTo>
                      <a:pt x="2288" y="8637"/>
                    </a:lnTo>
                    <a:lnTo>
                      <a:pt x="2244" y="8680"/>
                    </a:lnTo>
                    <a:lnTo>
                      <a:pt x="2204" y="8746"/>
                    </a:lnTo>
                    <a:lnTo>
                      <a:pt x="2135" y="8731"/>
                    </a:lnTo>
                    <a:lnTo>
                      <a:pt x="2058" y="8802"/>
                    </a:lnTo>
                    <a:lnTo>
                      <a:pt x="2004" y="8772"/>
                    </a:lnTo>
                    <a:lnTo>
                      <a:pt x="1995" y="8851"/>
                    </a:lnTo>
                    <a:lnTo>
                      <a:pt x="1964" y="8925"/>
                    </a:lnTo>
                    <a:lnTo>
                      <a:pt x="2007" y="8995"/>
                    </a:lnTo>
                    <a:lnTo>
                      <a:pt x="2078" y="8991"/>
                    </a:lnTo>
                    <a:lnTo>
                      <a:pt x="2082" y="9031"/>
                    </a:lnTo>
                    <a:lnTo>
                      <a:pt x="2124" y="9121"/>
                    </a:lnTo>
                    <a:lnTo>
                      <a:pt x="2198" y="9180"/>
                    </a:lnTo>
                    <a:lnTo>
                      <a:pt x="2298" y="9193"/>
                    </a:lnTo>
                    <a:lnTo>
                      <a:pt x="2441" y="9240"/>
                    </a:lnTo>
                    <a:lnTo>
                      <a:pt x="2511" y="9130"/>
                    </a:lnTo>
                    <a:lnTo>
                      <a:pt x="2580" y="9159"/>
                    </a:lnTo>
                    <a:lnTo>
                      <a:pt x="2636" y="9052"/>
                    </a:lnTo>
                    <a:lnTo>
                      <a:pt x="2780" y="9012"/>
                    </a:lnTo>
                    <a:lnTo>
                      <a:pt x="2796" y="8911"/>
                    </a:lnTo>
                    <a:lnTo>
                      <a:pt x="2870" y="8950"/>
                    </a:lnTo>
                    <a:lnTo>
                      <a:pt x="2927" y="9016"/>
                    </a:lnTo>
                    <a:lnTo>
                      <a:pt x="3050" y="8982"/>
                    </a:lnTo>
                    <a:lnTo>
                      <a:pt x="3021" y="8841"/>
                    </a:lnTo>
                    <a:lnTo>
                      <a:pt x="3134" y="8896"/>
                    </a:lnTo>
                    <a:lnTo>
                      <a:pt x="3267" y="8973"/>
                    </a:lnTo>
                    <a:lnTo>
                      <a:pt x="3296" y="8994"/>
                    </a:lnTo>
                    <a:lnTo>
                      <a:pt x="3422" y="8986"/>
                    </a:lnTo>
                    <a:lnTo>
                      <a:pt x="3542" y="8950"/>
                    </a:lnTo>
                    <a:lnTo>
                      <a:pt x="3657" y="8952"/>
                    </a:lnTo>
                    <a:lnTo>
                      <a:pt x="3668" y="8868"/>
                    </a:lnTo>
                    <a:lnTo>
                      <a:pt x="3807" y="8868"/>
                    </a:lnTo>
                    <a:lnTo>
                      <a:pt x="3830" y="8787"/>
                    </a:lnTo>
                    <a:lnTo>
                      <a:pt x="3977" y="8746"/>
                    </a:lnTo>
                    <a:lnTo>
                      <a:pt x="3953" y="8833"/>
                    </a:lnTo>
                    <a:lnTo>
                      <a:pt x="4043" y="8913"/>
                    </a:lnTo>
                    <a:lnTo>
                      <a:pt x="4130" y="8959"/>
                    </a:lnTo>
                    <a:lnTo>
                      <a:pt x="4179" y="8913"/>
                    </a:lnTo>
                    <a:lnTo>
                      <a:pt x="4326" y="8902"/>
                    </a:lnTo>
                    <a:lnTo>
                      <a:pt x="4449" y="8823"/>
                    </a:lnTo>
                    <a:lnTo>
                      <a:pt x="4512" y="8751"/>
                    </a:lnTo>
                    <a:lnTo>
                      <a:pt x="4541" y="8655"/>
                    </a:lnTo>
                    <a:lnTo>
                      <a:pt x="4587" y="8599"/>
                    </a:lnTo>
                    <a:lnTo>
                      <a:pt x="4676" y="8563"/>
                    </a:lnTo>
                    <a:lnTo>
                      <a:pt x="4727" y="8476"/>
                    </a:lnTo>
                    <a:lnTo>
                      <a:pt x="4755" y="8386"/>
                    </a:lnTo>
                    <a:lnTo>
                      <a:pt x="4745" y="8305"/>
                    </a:lnTo>
                    <a:lnTo>
                      <a:pt x="4755" y="8212"/>
                    </a:lnTo>
                    <a:lnTo>
                      <a:pt x="4599" y="8080"/>
                    </a:lnTo>
                    <a:lnTo>
                      <a:pt x="4521" y="7978"/>
                    </a:lnTo>
                    <a:lnTo>
                      <a:pt x="4439" y="7941"/>
                    </a:lnTo>
                    <a:lnTo>
                      <a:pt x="4446" y="7848"/>
                    </a:lnTo>
                    <a:lnTo>
                      <a:pt x="4470" y="7750"/>
                    </a:lnTo>
                    <a:lnTo>
                      <a:pt x="4517" y="7647"/>
                    </a:lnTo>
                    <a:lnTo>
                      <a:pt x="4527" y="7540"/>
                    </a:lnTo>
                    <a:lnTo>
                      <a:pt x="4502" y="7468"/>
                    </a:lnTo>
                    <a:lnTo>
                      <a:pt x="4551" y="7410"/>
                    </a:lnTo>
                    <a:lnTo>
                      <a:pt x="4557" y="7360"/>
                    </a:lnTo>
                    <a:lnTo>
                      <a:pt x="4521" y="7227"/>
                    </a:lnTo>
                    <a:lnTo>
                      <a:pt x="4466" y="7164"/>
                    </a:lnTo>
                    <a:lnTo>
                      <a:pt x="4418" y="7117"/>
                    </a:lnTo>
                    <a:lnTo>
                      <a:pt x="4479" y="7080"/>
                    </a:lnTo>
                    <a:lnTo>
                      <a:pt x="4551" y="7003"/>
                    </a:lnTo>
                    <a:lnTo>
                      <a:pt x="4580" y="6921"/>
                    </a:lnTo>
                    <a:lnTo>
                      <a:pt x="4614" y="6963"/>
                    </a:lnTo>
                    <a:lnTo>
                      <a:pt x="4682" y="6987"/>
                    </a:lnTo>
                    <a:lnTo>
                      <a:pt x="4721" y="6919"/>
                    </a:lnTo>
                    <a:lnTo>
                      <a:pt x="4763" y="6873"/>
                    </a:lnTo>
                    <a:lnTo>
                      <a:pt x="4820" y="6939"/>
                    </a:lnTo>
                    <a:lnTo>
                      <a:pt x="4901" y="6940"/>
                    </a:lnTo>
                    <a:lnTo>
                      <a:pt x="4944" y="6982"/>
                    </a:lnTo>
                    <a:lnTo>
                      <a:pt x="4998" y="6924"/>
                    </a:lnTo>
                    <a:lnTo>
                      <a:pt x="5090" y="6924"/>
                    </a:lnTo>
                    <a:lnTo>
                      <a:pt x="5207" y="6793"/>
                    </a:lnTo>
                    <a:lnTo>
                      <a:pt x="5223" y="6700"/>
                    </a:lnTo>
                    <a:lnTo>
                      <a:pt x="5220" y="6564"/>
                    </a:lnTo>
                    <a:lnTo>
                      <a:pt x="5360" y="6514"/>
                    </a:lnTo>
                    <a:lnTo>
                      <a:pt x="5432" y="6426"/>
                    </a:lnTo>
                    <a:lnTo>
                      <a:pt x="5507" y="6381"/>
                    </a:lnTo>
                    <a:lnTo>
                      <a:pt x="5540" y="6325"/>
                    </a:lnTo>
                    <a:lnTo>
                      <a:pt x="5562" y="6226"/>
                    </a:lnTo>
                    <a:lnTo>
                      <a:pt x="5609" y="6184"/>
                    </a:lnTo>
                    <a:lnTo>
                      <a:pt x="5702" y="6151"/>
                    </a:lnTo>
                    <a:lnTo>
                      <a:pt x="5733" y="6066"/>
                    </a:lnTo>
                    <a:lnTo>
                      <a:pt x="5748" y="5989"/>
                    </a:lnTo>
                    <a:lnTo>
                      <a:pt x="5748" y="5874"/>
                    </a:lnTo>
                    <a:lnTo>
                      <a:pt x="5771" y="5799"/>
                    </a:lnTo>
                    <a:lnTo>
                      <a:pt x="5675" y="5754"/>
                    </a:lnTo>
                    <a:lnTo>
                      <a:pt x="5630" y="5799"/>
                    </a:lnTo>
                    <a:lnTo>
                      <a:pt x="5559" y="5731"/>
                    </a:lnTo>
                    <a:lnTo>
                      <a:pt x="5462" y="5673"/>
                    </a:lnTo>
                    <a:lnTo>
                      <a:pt x="5433" y="5566"/>
                    </a:lnTo>
                    <a:lnTo>
                      <a:pt x="5382" y="5505"/>
                    </a:lnTo>
                    <a:lnTo>
                      <a:pt x="5348" y="5430"/>
                    </a:lnTo>
                    <a:lnTo>
                      <a:pt x="5309" y="5361"/>
                    </a:lnTo>
                    <a:lnTo>
                      <a:pt x="5250" y="5278"/>
                    </a:lnTo>
                    <a:lnTo>
                      <a:pt x="5199" y="5190"/>
                    </a:lnTo>
                    <a:lnTo>
                      <a:pt x="5126" y="5116"/>
                    </a:lnTo>
                    <a:lnTo>
                      <a:pt x="4913" y="5080"/>
                    </a:lnTo>
                    <a:lnTo>
                      <a:pt x="4887" y="4986"/>
                    </a:lnTo>
                    <a:lnTo>
                      <a:pt x="4784" y="4989"/>
                    </a:lnTo>
                    <a:lnTo>
                      <a:pt x="4733" y="4929"/>
                    </a:lnTo>
                    <a:lnTo>
                      <a:pt x="4692" y="4846"/>
                    </a:lnTo>
                    <a:lnTo>
                      <a:pt x="4629" y="4870"/>
                    </a:lnTo>
                    <a:lnTo>
                      <a:pt x="4566" y="4834"/>
                    </a:lnTo>
                    <a:lnTo>
                      <a:pt x="4551" y="4741"/>
                    </a:lnTo>
                    <a:lnTo>
                      <a:pt x="4485" y="4657"/>
                    </a:lnTo>
                    <a:lnTo>
                      <a:pt x="4515" y="4591"/>
                    </a:lnTo>
                    <a:lnTo>
                      <a:pt x="4455" y="4537"/>
                    </a:lnTo>
                    <a:lnTo>
                      <a:pt x="4476" y="4428"/>
                    </a:lnTo>
                    <a:lnTo>
                      <a:pt x="4440" y="4306"/>
                    </a:lnTo>
                    <a:lnTo>
                      <a:pt x="4493" y="4243"/>
                    </a:lnTo>
                    <a:lnTo>
                      <a:pt x="4425" y="4167"/>
                    </a:lnTo>
                    <a:lnTo>
                      <a:pt x="4341" y="4113"/>
                    </a:lnTo>
                    <a:lnTo>
                      <a:pt x="4262" y="4053"/>
                    </a:lnTo>
                    <a:lnTo>
                      <a:pt x="4254" y="3975"/>
                    </a:lnTo>
                    <a:lnTo>
                      <a:pt x="4232" y="3886"/>
                    </a:lnTo>
                    <a:lnTo>
                      <a:pt x="4248" y="3798"/>
                    </a:lnTo>
                    <a:lnTo>
                      <a:pt x="4197" y="3757"/>
                    </a:lnTo>
                    <a:lnTo>
                      <a:pt x="4148" y="3684"/>
                    </a:lnTo>
                    <a:lnTo>
                      <a:pt x="4125" y="3585"/>
                    </a:lnTo>
                    <a:lnTo>
                      <a:pt x="4179" y="3535"/>
                    </a:lnTo>
                    <a:lnTo>
                      <a:pt x="4203" y="3393"/>
                    </a:lnTo>
                    <a:lnTo>
                      <a:pt x="4218" y="3304"/>
                    </a:lnTo>
                    <a:lnTo>
                      <a:pt x="4224" y="3183"/>
                    </a:lnTo>
                    <a:lnTo>
                      <a:pt x="4263" y="3117"/>
                    </a:lnTo>
                    <a:lnTo>
                      <a:pt x="4257" y="3016"/>
                    </a:lnTo>
                    <a:lnTo>
                      <a:pt x="4235" y="2925"/>
                    </a:lnTo>
                    <a:lnTo>
                      <a:pt x="4301" y="2917"/>
                    </a:lnTo>
                    <a:lnTo>
                      <a:pt x="4370" y="2886"/>
                    </a:lnTo>
                    <a:lnTo>
                      <a:pt x="4440" y="2848"/>
                    </a:lnTo>
                    <a:lnTo>
                      <a:pt x="4503" y="2769"/>
                    </a:lnTo>
                    <a:lnTo>
                      <a:pt x="4587" y="2752"/>
                    </a:lnTo>
                    <a:lnTo>
                      <a:pt x="4686" y="2704"/>
                    </a:lnTo>
                    <a:lnTo>
                      <a:pt x="4740" y="2743"/>
                    </a:lnTo>
                    <a:lnTo>
                      <a:pt x="4785" y="2694"/>
                    </a:lnTo>
                    <a:lnTo>
                      <a:pt x="4781" y="2610"/>
                    </a:lnTo>
                    <a:lnTo>
                      <a:pt x="4752" y="2541"/>
                    </a:lnTo>
                    <a:lnTo>
                      <a:pt x="4782" y="2476"/>
                    </a:lnTo>
                    <a:lnTo>
                      <a:pt x="4799" y="2395"/>
                    </a:lnTo>
                    <a:lnTo>
                      <a:pt x="4797" y="2334"/>
                    </a:lnTo>
                    <a:lnTo>
                      <a:pt x="4839" y="2265"/>
                    </a:lnTo>
                    <a:lnTo>
                      <a:pt x="4905" y="2176"/>
                    </a:lnTo>
                    <a:lnTo>
                      <a:pt x="4955" y="2101"/>
                    </a:lnTo>
                    <a:lnTo>
                      <a:pt x="4985" y="2019"/>
                    </a:lnTo>
                    <a:lnTo>
                      <a:pt x="4872" y="1905"/>
                    </a:lnTo>
                    <a:lnTo>
                      <a:pt x="4718" y="1884"/>
                    </a:lnTo>
                    <a:lnTo>
                      <a:pt x="4647" y="1843"/>
                    </a:lnTo>
                    <a:lnTo>
                      <a:pt x="4562" y="1722"/>
                    </a:lnTo>
                    <a:lnTo>
                      <a:pt x="4499" y="1593"/>
                    </a:lnTo>
                    <a:lnTo>
                      <a:pt x="4488" y="1429"/>
                    </a:lnTo>
                    <a:lnTo>
                      <a:pt x="4400" y="1368"/>
                    </a:lnTo>
                    <a:lnTo>
                      <a:pt x="4373" y="1248"/>
                    </a:lnTo>
                    <a:lnTo>
                      <a:pt x="4511" y="1242"/>
                    </a:lnTo>
                    <a:lnTo>
                      <a:pt x="4607" y="1219"/>
                    </a:lnTo>
                    <a:lnTo>
                      <a:pt x="4674" y="1017"/>
                    </a:lnTo>
                    <a:lnTo>
                      <a:pt x="4770" y="966"/>
                    </a:lnTo>
                    <a:lnTo>
                      <a:pt x="4892" y="1041"/>
                    </a:lnTo>
                    <a:lnTo>
                      <a:pt x="5021" y="1132"/>
                    </a:lnTo>
                    <a:lnTo>
                      <a:pt x="5123" y="1071"/>
                    </a:lnTo>
                    <a:lnTo>
                      <a:pt x="5201" y="990"/>
                    </a:lnTo>
                    <a:lnTo>
                      <a:pt x="5085" y="825"/>
                    </a:lnTo>
                    <a:lnTo>
                      <a:pt x="4940" y="765"/>
                    </a:lnTo>
                    <a:lnTo>
                      <a:pt x="4758" y="738"/>
                    </a:lnTo>
                    <a:lnTo>
                      <a:pt x="4602" y="594"/>
                    </a:lnTo>
                    <a:lnTo>
                      <a:pt x="4451" y="439"/>
                    </a:lnTo>
                    <a:lnTo>
                      <a:pt x="4292" y="456"/>
                    </a:lnTo>
                    <a:lnTo>
                      <a:pt x="4191" y="570"/>
                    </a:lnTo>
                    <a:lnTo>
                      <a:pt x="4113" y="546"/>
                    </a:lnTo>
                    <a:lnTo>
                      <a:pt x="4031" y="556"/>
                    </a:lnTo>
                    <a:lnTo>
                      <a:pt x="3963" y="672"/>
                    </a:lnTo>
                    <a:lnTo>
                      <a:pt x="3891" y="789"/>
                    </a:lnTo>
                    <a:lnTo>
                      <a:pt x="3837" y="925"/>
                    </a:lnTo>
                    <a:lnTo>
                      <a:pt x="3765" y="1024"/>
                    </a:lnTo>
                    <a:lnTo>
                      <a:pt x="3693" y="1128"/>
                    </a:lnTo>
                    <a:lnTo>
                      <a:pt x="3644" y="1266"/>
                    </a:lnTo>
                    <a:lnTo>
                      <a:pt x="3527" y="1261"/>
                    </a:lnTo>
                    <a:lnTo>
                      <a:pt x="3426" y="1192"/>
                    </a:lnTo>
                    <a:lnTo>
                      <a:pt x="3399" y="1110"/>
                    </a:lnTo>
                    <a:lnTo>
                      <a:pt x="3281" y="999"/>
                    </a:lnTo>
                    <a:lnTo>
                      <a:pt x="3287" y="888"/>
                    </a:lnTo>
                    <a:lnTo>
                      <a:pt x="3228" y="792"/>
                    </a:lnTo>
                    <a:lnTo>
                      <a:pt x="3198" y="681"/>
                    </a:lnTo>
                    <a:lnTo>
                      <a:pt x="3095" y="687"/>
                    </a:lnTo>
                    <a:lnTo>
                      <a:pt x="2955" y="651"/>
                    </a:lnTo>
                    <a:lnTo>
                      <a:pt x="2840" y="607"/>
                    </a:lnTo>
                    <a:lnTo>
                      <a:pt x="2760" y="651"/>
                    </a:lnTo>
                    <a:lnTo>
                      <a:pt x="2628" y="589"/>
                    </a:lnTo>
                    <a:lnTo>
                      <a:pt x="2531" y="642"/>
                    </a:lnTo>
                    <a:lnTo>
                      <a:pt x="2411" y="582"/>
                    </a:lnTo>
                    <a:lnTo>
                      <a:pt x="2265" y="633"/>
                    </a:lnTo>
                    <a:lnTo>
                      <a:pt x="2217" y="543"/>
                    </a:lnTo>
                    <a:lnTo>
                      <a:pt x="2208" y="394"/>
                    </a:lnTo>
                    <a:lnTo>
                      <a:pt x="2165" y="243"/>
                    </a:lnTo>
                    <a:lnTo>
                      <a:pt x="2048" y="199"/>
                    </a:lnTo>
                    <a:lnTo>
                      <a:pt x="1865" y="183"/>
                    </a:lnTo>
                    <a:lnTo>
                      <a:pt x="1646" y="187"/>
                    </a:lnTo>
                    <a:lnTo>
                      <a:pt x="1649" y="93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74BCFF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2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任意多边形 116">
                <a:extLst>
                  <a:ext uri="{FF2B5EF4-FFF2-40B4-BE49-F238E27FC236}">
                    <a16:creationId xmlns:a16="http://schemas.microsoft.com/office/drawing/2014/main" id="{4CBA51DE-80AE-E243-3174-24148B227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2883"/>
                <a:ext cx="926" cy="1022"/>
              </a:xfrm>
              <a:custGeom>
                <a:avLst/>
                <a:gdLst/>
                <a:ahLst/>
                <a:cxnLst/>
                <a:rect l="0" t="0" r="r" b="b"/>
                <a:pathLst>
                  <a:path w="4632" h="5113">
                    <a:moveTo>
                      <a:pt x="2575" y="4006"/>
                    </a:moveTo>
                    <a:lnTo>
                      <a:pt x="2524" y="3989"/>
                    </a:lnTo>
                    <a:lnTo>
                      <a:pt x="2427" y="4010"/>
                    </a:lnTo>
                    <a:lnTo>
                      <a:pt x="2352" y="4107"/>
                    </a:lnTo>
                    <a:lnTo>
                      <a:pt x="2283" y="4173"/>
                    </a:lnTo>
                    <a:lnTo>
                      <a:pt x="2220" y="4130"/>
                    </a:lnTo>
                    <a:lnTo>
                      <a:pt x="2162" y="4225"/>
                    </a:lnTo>
                    <a:lnTo>
                      <a:pt x="2062" y="4220"/>
                    </a:lnTo>
                    <a:lnTo>
                      <a:pt x="1999" y="4299"/>
                    </a:lnTo>
                    <a:lnTo>
                      <a:pt x="1961" y="4357"/>
                    </a:lnTo>
                    <a:lnTo>
                      <a:pt x="1934" y="4481"/>
                    </a:lnTo>
                    <a:lnTo>
                      <a:pt x="1951" y="4620"/>
                    </a:lnTo>
                    <a:lnTo>
                      <a:pt x="1998" y="4710"/>
                    </a:lnTo>
                    <a:lnTo>
                      <a:pt x="2032" y="4805"/>
                    </a:lnTo>
                    <a:lnTo>
                      <a:pt x="1848" y="4988"/>
                    </a:lnTo>
                    <a:lnTo>
                      <a:pt x="1769" y="5010"/>
                    </a:lnTo>
                    <a:lnTo>
                      <a:pt x="1713" y="4980"/>
                    </a:lnTo>
                    <a:lnTo>
                      <a:pt x="1583" y="5037"/>
                    </a:lnTo>
                    <a:lnTo>
                      <a:pt x="1505" y="5109"/>
                    </a:lnTo>
                    <a:lnTo>
                      <a:pt x="1386" y="5113"/>
                    </a:lnTo>
                    <a:lnTo>
                      <a:pt x="1426" y="5007"/>
                    </a:lnTo>
                    <a:lnTo>
                      <a:pt x="1455" y="4822"/>
                    </a:lnTo>
                    <a:lnTo>
                      <a:pt x="1583" y="4705"/>
                    </a:lnTo>
                    <a:lnTo>
                      <a:pt x="1515" y="4509"/>
                    </a:lnTo>
                    <a:lnTo>
                      <a:pt x="1389" y="4259"/>
                    </a:lnTo>
                    <a:lnTo>
                      <a:pt x="1325" y="3849"/>
                    </a:lnTo>
                    <a:lnTo>
                      <a:pt x="1235" y="3709"/>
                    </a:lnTo>
                    <a:lnTo>
                      <a:pt x="1185" y="3552"/>
                    </a:lnTo>
                    <a:lnTo>
                      <a:pt x="928" y="3495"/>
                    </a:lnTo>
                    <a:lnTo>
                      <a:pt x="762" y="3342"/>
                    </a:lnTo>
                    <a:lnTo>
                      <a:pt x="549" y="3359"/>
                    </a:lnTo>
                    <a:lnTo>
                      <a:pt x="541" y="3203"/>
                    </a:lnTo>
                    <a:lnTo>
                      <a:pt x="465" y="3068"/>
                    </a:lnTo>
                    <a:lnTo>
                      <a:pt x="490" y="2982"/>
                    </a:lnTo>
                    <a:lnTo>
                      <a:pt x="409" y="2825"/>
                    </a:lnTo>
                    <a:lnTo>
                      <a:pt x="366" y="2745"/>
                    </a:lnTo>
                    <a:lnTo>
                      <a:pt x="313" y="2660"/>
                    </a:lnTo>
                    <a:lnTo>
                      <a:pt x="175" y="2604"/>
                    </a:lnTo>
                    <a:lnTo>
                      <a:pt x="112" y="2484"/>
                    </a:lnTo>
                    <a:lnTo>
                      <a:pt x="130" y="2360"/>
                    </a:lnTo>
                    <a:lnTo>
                      <a:pt x="267" y="2180"/>
                    </a:lnTo>
                    <a:lnTo>
                      <a:pt x="175" y="2090"/>
                    </a:lnTo>
                    <a:lnTo>
                      <a:pt x="69" y="2031"/>
                    </a:lnTo>
                    <a:lnTo>
                      <a:pt x="0" y="1904"/>
                    </a:lnTo>
                    <a:lnTo>
                      <a:pt x="130" y="1755"/>
                    </a:lnTo>
                    <a:lnTo>
                      <a:pt x="322" y="1815"/>
                    </a:lnTo>
                    <a:lnTo>
                      <a:pt x="567" y="1811"/>
                    </a:lnTo>
                    <a:lnTo>
                      <a:pt x="769" y="1653"/>
                    </a:lnTo>
                    <a:lnTo>
                      <a:pt x="940" y="1524"/>
                    </a:lnTo>
                    <a:lnTo>
                      <a:pt x="1032" y="1475"/>
                    </a:lnTo>
                    <a:lnTo>
                      <a:pt x="1063" y="1523"/>
                    </a:lnTo>
                    <a:lnTo>
                      <a:pt x="1125" y="1547"/>
                    </a:lnTo>
                    <a:lnTo>
                      <a:pt x="1201" y="1448"/>
                    </a:lnTo>
                    <a:lnTo>
                      <a:pt x="1294" y="1410"/>
                    </a:lnTo>
                    <a:lnTo>
                      <a:pt x="1374" y="1353"/>
                    </a:lnTo>
                    <a:lnTo>
                      <a:pt x="1294" y="1251"/>
                    </a:lnTo>
                    <a:lnTo>
                      <a:pt x="1245" y="1202"/>
                    </a:lnTo>
                    <a:lnTo>
                      <a:pt x="1272" y="1094"/>
                    </a:lnTo>
                    <a:lnTo>
                      <a:pt x="1339" y="1059"/>
                    </a:lnTo>
                    <a:lnTo>
                      <a:pt x="1401" y="1080"/>
                    </a:lnTo>
                    <a:lnTo>
                      <a:pt x="1447" y="1010"/>
                    </a:lnTo>
                    <a:lnTo>
                      <a:pt x="1503" y="909"/>
                    </a:lnTo>
                    <a:lnTo>
                      <a:pt x="1609" y="941"/>
                    </a:lnTo>
                    <a:lnTo>
                      <a:pt x="1639" y="884"/>
                    </a:lnTo>
                    <a:lnTo>
                      <a:pt x="1708" y="831"/>
                    </a:lnTo>
                    <a:lnTo>
                      <a:pt x="1729" y="770"/>
                    </a:lnTo>
                    <a:lnTo>
                      <a:pt x="1695" y="686"/>
                    </a:lnTo>
                    <a:lnTo>
                      <a:pt x="1801" y="623"/>
                    </a:lnTo>
                    <a:lnTo>
                      <a:pt x="1773" y="503"/>
                    </a:lnTo>
                    <a:lnTo>
                      <a:pt x="1702" y="470"/>
                    </a:lnTo>
                    <a:lnTo>
                      <a:pt x="1692" y="360"/>
                    </a:lnTo>
                    <a:lnTo>
                      <a:pt x="1642" y="369"/>
                    </a:lnTo>
                    <a:lnTo>
                      <a:pt x="1570" y="344"/>
                    </a:lnTo>
                    <a:lnTo>
                      <a:pt x="1581" y="291"/>
                    </a:lnTo>
                    <a:lnTo>
                      <a:pt x="1539" y="225"/>
                    </a:lnTo>
                    <a:lnTo>
                      <a:pt x="1683" y="189"/>
                    </a:lnTo>
                    <a:lnTo>
                      <a:pt x="1770" y="180"/>
                    </a:lnTo>
                    <a:lnTo>
                      <a:pt x="1837" y="122"/>
                    </a:lnTo>
                    <a:lnTo>
                      <a:pt x="1864" y="72"/>
                    </a:lnTo>
                    <a:lnTo>
                      <a:pt x="1954" y="75"/>
                    </a:lnTo>
                    <a:lnTo>
                      <a:pt x="2064" y="71"/>
                    </a:lnTo>
                    <a:lnTo>
                      <a:pt x="2058" y="15"/>
                    </a:lnTo>
                    <a:lnTo>
                      <a:pt x="2145" y="0"/>
                    </a:lnTo>
                    <a:lnTo>
                      <a:pt x="2214" y="105"/>
                    </a:lnTo>
                    <a:lnTo>
                      <a:pt x="2262" y="162"/>
                    </a:lnTo>
                    <a:lnTo>
                      <a:pt x="2278" y="222"/>
                    </a:lnTo>
                    <a:lnTo>
                      <a:pt x="2221" y="192"/>
                    </a:lnTo>
                    <a:lnTo>
                      <a:pt x="2185" y="242"/>
                    </a:lnTo>
                    <a:lnTo>
                      <a:pt x="2179" y="297"/>
                    </a:lnTo>
                    <a:lnTo>
                      <a:pt x="2155" y="344"/>
                    </a:lnTo>
                    <a:lnTo>
                      <a:pt x="2200" y="363"/>
                    </a:lnTo>
                    <a:lnTo>
                      <a:pt x="2263" y="363"/>
                    </a:lnTo>
                    <a:lnTo>
                      <a:pt x="2275" y="422"/>
                    </a:lnTo>
                    <a:lnTo>
                      <a:pt x="2358" y="419"/>
                    </a:lnTo>
                    <a:lnTo>
                      <a:pt x="2463" y="549"/>
                    </a:lnTo>
                    <a:lnTo>
                      <a:pt x="2512" y="491"/>
                    </a:lnTo>
                    <a:lnTo>
                      <a:pt x="2619" y="470"/>
                    </a:lnTo>
                    <a:lnTo>
                      <a:pt x="2730" y="572"/>
                    </a:lnTo>
                    <a:lnTo>
                      <a:pt x="2776" y="522"/>
                    </a:lnTo>
                    <a:lnTo>
                      <a:pt x="2802" y="476"/>
                    </a:lnTo>
                    <a:lnTo>
                      <a:pt x="2854" y="540"/>
                    </a:lnTo>
                    <a:lnTo>
                      <a:pt x="2926" y="573"/>
                    </a:lnTo>
                    <a:lnTo>
                      <a:pt x="2962" y="641"/>
                    </a:lnTo>
                    <a:lnTo>
                      <a:pt x="2932" y="713"/>
                    </a:lnTo>
                    <a:lnTo>
                      <a:pt x="3000" y="848"/>
                    </a:lnTo>
                    <a:lnTo>
                      <a:pt x="2991" y="923"/>
                    </a:lnTo>
                    <a:lnTo>
                      <a:pt x="3060" y="981"/>
                    </a:lnTo>
                    <a:lnTo>
                      <a:pt x="3063" y="927"/>
                    </a:lnTo>
                    <a:lnTo>
                      <a:pt x="3109" y="855"/>
                    </a:lnTo>
                    <a:lnTo>
                      <a:pt x="3180" y="905"/>
                    </a:lnTo>
                    <a:lnTo>
                      <a:pt x="3207" y="1016"/>
                    </a:lnTo>
                    <a:lnTo>
                      <a:pt x="3202" y="1125"/>
                    </a:lnTo>
                    <a:lnTo>
                      <a:pt x="3315" y="1356"/>
                    </a:lnTo>
                    <a:lnTo>
                      <a:pt x="3378" y="1290"/>
                    </a:lnTo>
                    <a:lnTo>
                      <a:pt x="3436" y="1299"/>
                    </a:lnTo>
                    <a:lnTo>
                      <a:pt x="3498" y="1350"/>
                    </a:lnTo>
                    <a:lnTo>
                      <a:pt x="3507" y="1413"/>
                    </a:lnTo>
                    <a:lnTo>
                      <a:pt x="3580" y="1448"/>
                    </a:lnTo>
                    <a:lnTo>
                      <a:pt x="3657" y="1424"/>
                    </a:lnTo>
                    <a:lnTo>
                      <a:pt x="3721" y="1421"/>
                    </a:lnTo>
                    <a:lnTo>
                      <a:pt x="3670" y="1560"/>
                    </a:lnTo>
                    <a:lnTo>
                      <a:pt x="3660" y="1631"/>
                    </a:lnTo>
                    <a:lnTo>
                      <a:pt x="3618" y="1659"/>
                    </a:lnTo>
                    <a:lnTo>
                      <a:pt x="3621" y="1742"/>
                    </a:lnTo>
                    <a:lnTo>
                      <a:pt x="3604" y="1788"/>
                    </a:lnTo>
                    <a:lnTo>
                      <a:pt x="3565" y="1836"/>
                    </a:lnTo>
                    <a:lnTo>
                      <a:pt x="3583" y="1887"/>
                    </a:lnTo>
                    <a:lnTo>
                      <a:pt x="3646" y="1847"/>
                    </a:lnTo>
                    <a:lnTo>
                      <a:pt x="3727" y="1839"/>
                    </a:lnTo>
                    <a:lnTo>
                      <a:pt x="3742" y="1899"/>
                    </a:lnTo>
                    <a:lnTo>
                      <a:pt x="3826" y="1872"/>
                    </a:lnTo>
                    <a:lnTo>
                      <a:pt x="3909" y="1931"/>
                    </a:lnTo>
                    <a:lnTo>
                      <a:pt x="4008" y="1910"/>
                    </a:lnTo>
                    <a:lnTo>
                      <a:pt x="4096" y="1917"/>
                    </a:lnTo>
                    <a:lnTo>
                      <a:pt x="4101" y="1971"/>
                    </a:lnTo>
                    <a:lnTo>
                      <a:pt x="4134" y="2031"/>
                    </a:lnTo>
                    <a:lnTo>
                      <a:pt x="4210" y="2007"/>
                    </a:lnTo>
                    <a:lnTo>
                      <a:pt x="4246" y="2124"/>
                    </a:lnTo>
                    <a:lnTo>
                      <a:pt x="4294" y="2154"/>
                    </a:lnTo>
                    <a:lnTo>
                      <a:pt x="4317" y="2094"/>
                    </a:lnTo>
                    <a:lnTo>
                      <a:pt x="4381" y="2054"/>
                    </a:lnTo>
                    <a:lnTo>
                      <a:pt x="4518" y="2021"/>
                    </a:lnTo>
                    <a:lnTo>
                      <a:pt x="4528" y="2114"/>
                    </a:lnTo>
                    <a:lnTo>
                      <a:pt x="4632" y="2211"/>
                    </a:lnTo>
                    <a:lnTo>
                      <a:pt x="4525" y="2258"/>
                    </a:lnTo>
                    <a:lnTo>
                      <a:pt x="4518" y="2334"/>
                    </a:lnTo>
                    <a:lnTo>
                      <a:pt x="4453" y="2376"/>
                    </a:lnTo>
                    <a:lnTo>
                      <a:pt x="4510" y="2423"/>
                    </a:lnTo>
                    <a:lnTo>
                      <a:pt x="4522" y="2504"/>
                    </a:lnTo>
                    <a:lnTo>
                      <a:pt x="4479" y="2570"/>
                    </a:lnTo>
                    <a:lnTo>
                      <a:pt x="4413" y="2567"/>
                    </a:lnTo>
                    <a:lnTo>
                      <a:pt x="4348" y="2610"/>
                    </a:lnTo>
                    <a:lnTo>
                      <a:pt x="4401" y="2682"/>
                    </a:lnTo>
                    <a:lnTo>
                      <a:pt x="4351" y="2720"/>
                    </a:lnTo>
                    <a:lnTo>
                      <a:pt x="4258" y="2810"/>
                    </a:lnTo>
                    <a:lnTo>
                      <a:pt x="4183" y="2918"/>
                    </a:lnTo>
                    <a:lnTo>
                      <a:pt x="4242" y="3066"/>
                    </a:lnTo>
                    <a:lnTo>
                      <a:pt x="4195" y="3107"/>
                    </a:lnTo>
                    <a:lnTo>
                      <a:pt x="4158" y="3173"/>
                    </a:lnTo>
                    <a:lnTo>
                      <a:pt x="4089" y="3156"/>
                    </a:lnTo>
                    <a:lnTo>
                      <a:pt x="4012" y="3230"/>
                    </a:lnTo>
                    <a:lnTo>
                      <a:pt x="3958" y="3200"/>
                    </a:lnTo>
                    <a:lnTo>
                      <a:pt x="3945" y="3282"/>
                    </a:lnTo>
                    <a:lnTo>
                      <a:pt x="3916" y="3354"/>
                    </a:lnTo>
                    <a:lnTo>
                      <a:pt x="3963" y="3423"/>
                    </a:lnTo>
                    <a:lnTo>
                      <a:pt x="4030" y="3420"/>
                    </a:lnTo>
                    <a:lnTo>
                      <a:pt x="4036" y="3455"/>
                    </a:lnTo>
                    <a:lnTo>
                      <a:pt x="4077" y="3551"/>
                    </a:lnTo>
                    <a:lnTo>
                      <a:pt x="4002" y="3651"/>
                    </a:lnTo>
                    <a:lnTo>
                      <a:pt x="3949" y="3636"/>
                    </a:lnTo>
                    <a:lnTo>
                      <a:pt x="3903" y="3579"/>
                    </a:lnTo>
                    <a:lnTo>
                      <a:pt x="3873" y="3524"/>
                    </a:lnTo>
                    <a:lnTo>
                      <a:pt x="3780" y="3531"/>
                    </a:lnTo>
                    <a:lnTo>
                      <a:pt x="3703" y="3566"/>
                    </a:lnTo>
                    <a:lnTo>
                      <a:pt x="3741" y="3639"/>
                    </a:lnTo>
                    <a:lnTo>
                      <a:pt x="3733" y="3708"/>
                    </a:lnTo>
                    <a:lnTo>
                      <a:pt x="3670" y="3662"/>
                    </a:lnTo>
                    <a:lnTo>
                      <a:pt x="3609" y="3627"/>
                    </a:lnTo>
                    <a:lnTo>
                      <a:pt x="3571" y="3672"/>
                    </a:lnTo>
                    <a:lnTo>
                      <a:pt x="3511" y="3711"/>
                    </a:lnTo>
                    <a:lnTo>
                      <a:pt x="3439" y="3801"/>
                    </a:lnTo>
                    <a:lnTo>
                      <a:pt x="3403" y="3896"/>
                    </a:lnTo>
                    <a:lnTo>
                      <a:pt x="3391" y="3972"/>
                    </a:lnTo>
                    <a:lnTo>
                      <a:pt x="3388" y="4055"/>
                    </a:lnTo>
                    <a:lnTo>
                      <a:pt x="3412" y="4124"/>
                    </a:lnTo>
                    <a:lnTo>
                      <a:pt x="3351" y="4151"/>
                    </a:lnTo>
                    <a:lnTo>
                      <a:pt x="3264" y="4166"/>
                    </a:lnTo>
                    <a:lnTo>
                      <a:pt x="3183" y="4185"/>
                    </a:lnTo>
                    <a:lnTo>
                      <a:pt x="3124" y="4130"/>
                    </a:lnTo>
                    <a:lnTo>
                      <a:pt x="3127" y="4025"/>
                    </a:lnTo>
                    <a:lnTo>
                      <a:pt x="3078" y="3966"/>
                    </a:lnTo>
                    <a:lnTo>
                      <a:pt x="3039" y="3887"/>
                    </a:lnTo>
                    <a:lnTo>
                      <a:pt x="2988" y="3807"/>
                    </a:lnTo>
                    <a:lnTo>
                      <a:pt x="2910" y="3776"/>
                    </a:lnTo>
                    <a:lnTo>
                      <a:pt x="2833" y="3795"/>
                    </a:lnTo>
                    <a:lnTo>
                      <a:pt x="2707" y="3939"/>
                    </a:lnTo>
                    <a:lnTo>
                      <a:pt x="2622" y="3975"/>
                    </a:lnTo>
                    <a:lnTo>
                      <a:pt x="2575" y="4006"/>
                    </a:lnTo>
                    <a:close/>
                  </a:path>
                </a:pathLst>
              </a:custGeom>
              <a:no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2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任意多边形 117">
                <a:extLst>
                  <a:ext uri="{FF2B5EF4-FFF2-40B4-BE49-F238E27FC236}">
                    <a16:creationId xmlns:a16="http://schemas.microsoft.com/office/drawing/2014/main" id="{3CC54500-F94C-51FA-1C38-0AE7CBA8B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" y="1579"/>
                <a:ext cx="452" cy="598"/>
              </a:xfrm>
              <a:custGeom>
                <a:avLst/>
                <a:gdLst/>
                <a:ahLst/>
                <a:cxnLst/>
                <a:rect l="0" t="0" r="r" b="b"/>
                <a:pathLst>
                  <a:path w="2260" h="2991">
                    <a:moveTo>
                      <a:pt x="821" y="16"/>
                    </a:moveTo>
                    <a:lnTo>
                      <a:pt x="820" y="95"/>
                    </a:lnTo>
                    <a:lnTo>
                      <a:pt x="892" y="151"/>
                    </a:lnTo>
                    <a:lnTo>
                      <a:pt x="918" y="227"/>
                    </a:lnTo>
                    <a:lnTo>
                      <a:pt x="889" y="352"/>
                    </a:lnTo>
                    <a:lnTo>
                      <a:pt x="814" y="352"/>
                    </a:lnTo>
                    <a:lnTo>
                      <a:pt x="776" y="432"/>
                    </a:lnTo>
                    <a:lnTo>
                      <a:pt x="709" y="492"/>
                    </a:lnTo>
                    <a:lnTo>
                      <a:pt x="795" y="573"/>
                    </a:lnTo>
                    <a:lnTo>
                      <a:pt x="785" y="630"/>
                    </a:lnTo>
                    <a:lnTo>
                      <a:pt x="701" y="595"/>
                    </a:lnTo>
                    <a:lnTo>
                      <a:pt x="631" y="631"/>
                    </a:lnTo>
                    <a:lnTo>
                      <a:pt x="568" y="693"/>
                    </a:lnTo>
                    <a:lnTo>
                      <a:pt x="484" y="679"/>
                    </a:lnTo>
                    <a:lnTo>
                      <a:pt x="489" y="764"/>
                    </a:lnTo>
                    <a:lnTo>
                      <a:pt x="436" y="838"/>
                    </a:lnTo>
                    <a:lnTo>
                      <a:pt x="426" y="904"/>
                    </a:lnTo>
                    <a:lnTo>
                      <a:pt x="388" y="976"/>
                    </a:lnTo>
                    <a:lnTo>
                      <a:pt x="413" y="1034"/>
                    </a:lnTo>
                    <a:lnTo>
                      <a:pt x="310" y="1051"/>
                    </a:lnTo>
                    <a:lnTo>
                      <a:pt x="298" y="1102"/>
                    </a:lnTo>
                    <a:lnTo>
                      <a:pt x="313" y="1145"/>
                    </a:lnTo>
                    <a:lnTo>
                      <a:pt x="373" y="1160"/>
                    </a:lnTo>
                    <a:lnTo>
                      <a:pt x="330" y="1210"/>
                    </a:lnTo>
                    <a:lnTo>
                      <a:pt x="351" y="1285"/>
                    </a:lnTo>
                    <a:lnTo>
                      <a:pt x="277" y="1353"/>
                    </a:lnTo>
                    <a:lnTo>
                      <a:pt x="368" y="1384"/>
                    </a:lnTo>
                    <a:lnTo>
                      <a:pt x="264" y="1437"/>
                    </a:lnTo>
                    <a:lnTo>
                      <a:pt x="194" y="1469"/>
                    </a:lnTo>
                    <a:lnTo>
                      <a:pt x="139" y="1508"/>
                    </a:lnTo>
                    <a:lnTo>
                      <a:pt x="100" y="1532"/>
                    </a:lnTo>
                    <a:lnTo>
                      <a:pt x="42" y="1556"/>
                    </a:lnTo>
                    <a:lnTo>
                      <a:pt x="0" y="1620"/>
                    </a:lnTo>
                    <a:lnTo>
                      <a:pt x="36" y="1727"/>
                    </a:lnTo>
                    <a:lnTo>
                      <a:pt x="25" y="1838"/>
                    </a:lnTo>
                    <a:lnTo>
                      <a:pt x="30" y="1936"/>
                    </a:lnTo>
                    <a:lnTo>
                      <a:pt x="135" y="2000"/>
                    </a:lnTo>
                    <a:lnTo>
                      <a:pt x="226" y="2052"/>
                    </a:lnTo>
                    <a:lnTo>
                      <a:pt x="276" y="1989"/>
                    </a:lnTo>
                    <a:lnTo>
                      <a:pt x="337" y="1974"/>
                    </a:lnTo>
                    <a:lnTo>
                      <a:pt x="404" y="2044"/>
                    </a:lnTo>
                    <a:lnTo>
                      <a:pt x="424" y="2107"/>
                    </a:lnTo>
                    <a:lnTo>
                      <a:pt x="479" y="2035"/>
                    </a:lnTo>
                    <a:lnTo>
                      <a:pt x="554" y="1924"/>
                    </a:lnTo>
                    <a:lnTo>
                      <a:pt x="593" y="1986"/>
                    </a:lnTo>
                    <a:lnTo>
                      <a:pt x="613" y="2103"/>
                    </a:lnTo>
                    <a:lnTo>
                      <a:pt x="677" y="2141"/>
                    </a:lnTo>
                    <a:lnTo>
                      <a:pt x="687" y="2242"/>
                    </a:lnTo>
                    <a:lnTo>
                      <a:pt x="644" y="2293"/>
                    </a:lnTo>
                    <a:lnTo>
                      <a:pt x="687" y="2395"/>
                    </a:lnTo>
                    <a:lnTo>
                      <a:pt x="654" y="2453"/>
                    </a:lnTo>
                    <a:lnTo>
                      <a:pt x="594" y="2509"/>
                    </a:lnTo>
                    <a:cubicBezTo>
                      <a:pt x="594" y="2531"/>
                      <a:pt x="594" y="2553"/>
                      <a:pt x="594" y="2576"/>
                    </a:cubicBezTo>
                    <a:lnTo>
                      <a:pt x="611" y="2627"/>
                    </a:lnTo>
                    <a:lnTo>
                      <a:pt x="560" y="2706"/>
                    </a:lnTo>
                    <a:lnTo>
                      <a:pt x="630" y="2795"/>
                    </a:lnTo>
                    <a:lnTo>
                      <a:pt x="685" y="2882"/>
                    </a:lnTo>
                    <a:lnTo>
                      <a:pt x="750" y="2928"/>
                    </a:lnTo>
                    <a:lnTo>
                      <a:pt x="808" y="2991"/>
                    </a:lnTo>
                    <a:lnTo>
                      <a:pt x="854" y="2909"/>
                    </a:lnTo>
                    <a:lnTo>
                      <a:pt x="900" y="2948"/>
                    </a:lnTo>
                    <a:lnTo>
                      <a:pt x="967" y="2866"/>
                    </a:lnTo>
                    <a:lnTo>
                      <a:pt x="989" y="2807"/>
                    </a:lnTo>
                    <a:lnTo>
                      <a:pt x="1102" y="2789"/>
                    </a:lnTo>
                    <a:lnTo>
                      <a:pt x="1112" y="2730"/>
                    </a:lnTo>
                    <a:lnTo>
                      <a:pt x="1131" y="2655"/>
                    </a:lnTo>
                    <a:lnTo>
                      <a:pt x="1202" y="2585"/>
                    </a:lnTo>
                    <a:lnTo>
                      <a:pt x="1179" y="2530"/>
                    </a:lnTo>
                    <a:lnTo>
                      <a:pt x="1154" y="2502"/>
                    </a:lnTo>
                    <a:lnTo>
                      <a:pt x="1135" y="2444"/>
                    </a:lnTo>
                    <a:lnTo>
                      <a:pt x="1199" y="2376"/>
                    </a:lnTo>
                    <a:lnTo>
                      <a:pt x="1258" y="2364"/>
                    </a:lnTo>
                    <a:lnTo>
                      <a:pt x="1308" y="2406"/>
                    </a:lnTo>
                    <a:lnTo>
                      <a:pt x="1358" y="2436"/>
                    </a:lnTo>
                    <a:lnTo>
                      <a:pt x="1428" y="2436"/>
                    </a:lnTo>
                    <a:lnTo>
                      <a:pt x="1480" y="2478"/>
                    </a:lnTo>
                    <a:lnTo>
                      <a:pt x="1458" y="2566"/>
                    </a:lnTo>
                    <a:lnTo>
                      <a:pt x="1565" y="2540"/>
                    </a:lnTo>
                    <a:lnTo>
                      <a:pt x="1640" y="2503"/>
                    </a:lnTo>
                    <a:lnTo>
                      <a:pt x="1701" y="2539"/>
                    </a:lnTo>
                    <a:lnTo>
                      <a:pt x="1685" y="2633"/>
                    </a:lnTo>
                    <a:lnTo>
                      <a:pt x="1751" y="2685"/>
                    </a:lnTo>
                    <a:lnTo>
                      <a:pt x="1860" y="2633"/>
                    </a:lnTo>
                    <a:lnTo>
                      <a:pt x="1906" y="2681"/>
                    </a:lnTo>
                    <a:lnTo>
                      <a:pt x="1975" y="2709"/>
                    </a:lnTo>
                    <a:lnTo>
                      <a:pt x="2003" y="2769"/>
                    </a:lnTo>
                    <a:lnTo>
                      <a:pt x="2072" y="2762"/>
                    </a:lnTo>
                    <a:lnTo>
                      <a:pt x="2058" y="2669"/>
                    </a:lnTo>
                    <a:lnTo>
                      <a:pt x="2104" y="2626"/>
                    </a:lnTo>
                    <a:lnTo>
                      <a:pt x="2083" y="2580"/>
                    </a:lnTo>
                    <a:lnTo>
                      <a:pt x="2032" y="2591"/>
                    </a:lnTo>
                    <a:lnTo>
                      <a:pt x="1989" y="2563"/>
                    </a:lnTo>
                    <a:lnTo>
                      <a:pt x="1962" y="2486"/>
                    </a:lnTo>
                    <a:lnTo>
                      <a:pt x="2008" y="2421"/>
                    </a:lnTo>
                    <a:lnTo>
                      <a:pt x="2032" y="2339"/>
                    </a:lnTo>
                    <a:lnTo>
                      <a:pt x="2102" y="2331"/>
                    </a:lnTo>
                    <a:lnTo>
                      <a:pt x="2174" y="2375"/>
                    </a:lnTo>
                    <a:lnTo>
                      <a:pt x="2260" y="2294"/>
                    </a:lnTo>
                    <a:lnTo>
                      <a:pt x="2210" y="2218"/>
                    </a:lnTo>
                    <a:lnTo>
                      <a:pt x="2174" y="2168"/>
                    </a:lnTo>
                    <a:lnTo>
                      <a:pt x="2125" y="2098"/>
                    </a:lnTo>
                    <a:lnTo>
                      <a:pt x="2043" y="2093"/>
                    </a:lnTo>
                    <a:lnTo>
                      <a:pt x="2024" y="2023"/>
                    </a:lnTo>
                    <a:lnTo>
                      <a:pt x="2005" y="1965"/>
                    </a:lnTo>
                    <a:lnTo>
                      <a:pt x="2027" y="1916"/>
                    </a:lnTo>
                    <a:lnTo>
                      <a:pt x="2080" y="1873"/>
                    </a:lnTo>
                    <a:lnTo>
                      <a:pt x="2162" y="1837"/>
                    </a:lnTo>
                    <a:lnTo>
                      <a:pt x="2152" y="1781"/>
                    </a:lnTo>
                    <a:lnTo>
                      <a:pt x="2089" y="1755"/>
                    </a:lnTo>
                    <a:lnTo>
                      <a:pt x="2084" y="1678"/>
                    </a:lnTo>
                    <a:lnTo>
                      <a:pt x="2058" y="1588"/>
                    </a:lnTo>
                    <a:lnTo>
                      <a:pt x="1981" y="1592"/>
                    </a:lnTo>
                    <a:lnTo>
                      <a:pt x="1964" y="1520"/>
                    </a:lnTo>
                    <a:lnTo>
                      <a:pt x="1868" y="1527"/>
                    </a:lnTo>
                    <a:lnTo>
                      <a:pt x="1832" y="1477"/>
                    </a:lnTo>
                    <a:lnTo>
                      <a:pt x="1805" y="1407"/>
                    </a:lnTo>
                    <a:lnTo>
                      <a:pt x="1747" y="1327"/>
                    </a:lnTo>
                    <a:lnTo>
                      <a:pt x="1680" y="1267"/>
                    </a:lnTo>
                    <a:lnTo>
                      <a:pt x="1607" y="1184"/>
                    </a:lnTo>
                    <a:lnTo>
                      <a:pt x="1650" y="1085"/>
                    </a:lnTo>
                    <a:lnTo>
                      <a:pt x="1626" y="1011"/>
                    </a:lnTo>
                    <a:lnTo>
                      <a:pt x="1585" y="977"/>
                    </a:lnTo>
                    <a:lnTo>
                      <a:pt x="1527" y="962"/>
                    </a:lnTo>
                    <a:lnTo>
                      <a:pt x="1537" y="883"/>
                    </a:lnTo>
                    <a:lnTo>
                      <a:pt x="1585" y="844"/>
                    </a:lnTo>
                    <a:lnTo>
                      <a:pt x="1614" y="764"/>
                    </a:lnTo>
                    <a:lnTo>
                      <a:pt x="1631" y="677"/>
                    </a:lnTo>
                    <a:lnTo>
                      <a:pt x="1560" y="593"/>
                    </a:lnTo>
                    <a:lnTo>
                      <a:pt x="1484" y="579"/>
                    </a:lnTo>
                    <a:lnTo>
                      <a:pt x="1389" y="527"/>
                    </a:lnTo>
                    <a:lnTo>
                      <a:pt x="1375" y="450"/>
                    </a:lnTo>
                    <a:lnTo>
                      <a:pt x="1365" y="390"/>
                    </a:lnTo>
                    <a:lnTo>
                      <a:pt x="1287" y="382"/>
                    </a:lnTo>
                    <a:lnTo>
                      <a:pt x="1237" y="329"/>
                    </a:lnTo>
                    <a:lnTo>
                      <a:pt x="1206" y="257"/>
                    </a:lnTo>
                    <a:lnTo>
                      <a:pt x="1119" y="225"/>
                    </a:lnTo>
                    <a:lnTo>
                      <a:pt x="1115" y="151"/>
                    </a:lnTo>
                    <a:lnTo>
                      <a:pt x="1123" y="45"/>
                    </a:lnTo>
                    <a:lnTo>
                      <a:pt x="987" y="0"/>
                    </a:lnTo>
                    <a:lnTo>
                      <a:pt x="901" y="47"/>
                    </a:lnTo>
                    <a:lnTo>
                      <a:pt x="821" y="16"/>
                    </a:lnTo>
                    <a:close/>
                  </a:path>
                </a:pathLst>
              </a:custGeom>
              <a:solidFill>
                <a:srgbClr val="1E3148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2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9" name="肘形连接符 141">
              <a:extLst>
                <a:ext uri="{FF2B5EF4-FFF2-40B4-BE49-F238E27FC236}">
                  <a16:creationId xmlns:a16="http://schemas.microsoft.com/office/drawing/2014/main" id="{6D39A526-4A40-CC8A-EF37-A98C664681EE}"/>
                </a:ext>
              </a:extLst>
            </p:cNvPr>
            <p:cNvCxnSpPr>
              <a:stCxn id="36" idx="1"/>
              <a:endCxn id="11" idx="0"/>
            </p:cNvCxnSpPr>
            <p:nvPr/>
          </p:nvCxnSpPr>
          <p:spPr>
            <a:xfrm rot="10800000" flipV="1">
              <a:off x="3909288" y="3692418"/>
              <a:ext cx="662712" cy="732090"/>
            </a:xfrm>
            <a:prstGeom prst="bentConnector2">
              <a:avLst/>
            </a:prstGeom>
            <a:noFill/>
            <a:ln w="9525">
              <a:solidFill>
                <a:srgbClr val="C0504D"/>
              </a:solidFill>
              <a:prstDash val="sysDash"/>
              <a:miter lim="800000"/>
              <a:headEnd/>
              <a:tailEnd/>
            </a:ln>
          </p:spPr>
        </p:cxnSp>
        <p:grpSp>
          <p:nvGrpSpPr>
            <p:cNvPr id="10" name="组合 441">
              <a:extLst>
                <a:ext uri="{FF2B5EF4-FFF2-40B4-BE49-F238E27FC236}">
                  <a16:creationId xmlns:a16="http://schemas.microsoft.com/office/drawing/2014/main" id="{2B548424-72B2-EDA0-A9A5-FA8906A56B87}"/>
                </a:ext>
              </a:extLst>
            </p:cNvPr>
            <p:cNvGrpSpPr/>
            <p:nvPr/>
          </p:nvGrpSpPr>
          <p:grpSpPr>
            <a:xfrm>
              <a:off x="4572000" y="2889448"/>
              <a:ext cx="2109658" cy="1447975"/>
              <a:chOff x="416520" y="4806123"/>
              <a:chExt cx="2109658" cy="1447975"/>
            </a:xfrm>
          </p:grpSpPr>
          <p:sp>
            <p:nvSpPr>
              <p:cNvPr id="36" name="圆角矩形 110">
                <a:extLst>
                  <a:ext uri="{FF2B5EF4-FFF2-40B4-BE49-F238E27FC236}">
                    <a16:creationId xmlns:a16="http://schemas.microsoft.com/office/drawing/2014/main" id="{9A7DA307-8F8A-3E86-54AB-2FBD1BDBA13D}"/>
                  </a:ext>
                </a:extLst>
              </p:cNvPr>
              <p:cNvSpPr/>
              <p:nvPr/>
            </p:nvSpPr>
            <p:spPr>
              <a:xfrm>
                <a:off x="416520" y="4964087"/>
                <a:ext cx="2109658" cy="1290011"/>
              </a:xfrm>
              <a:prstGeom prst="roundRect">
                <a:avLst>
                  <a:gd name="adj" fmla="val 11361"/>
                </a:avLst>
              </a:prstGeom>
              <a:noFill/>
              <a:ln w="9525">
                <a:solidFill>
                  <a:sysClr val="window" lastClr="FFFFFF">
                    <a:lumMod val="65000"/>
                  </a:sysClr>
                </a:solidFill>
                <a:prstDash val="sysDash"/>
                <a:miter lim="800000"/>
                <a:headEnd/>
                <a:tailEnd/>
              </a:ln>
            </p:spPr>
            <p:txBody>
              <a:bodyPr wrap="none" lIns="91405" tIns="45703" rIns="91405" bIns="45703" anchor="ctr"/>
              <a:lstStyle/>
              <a:p>
                <a:pPr marL="0" marR="0" lvl="0" indent="0" algn="l" defTabSz="9137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微软雅黑" pitchFamily="34" charset="-122"/>
                    <a:cs typeface="Calibri" pitchFamily="34" charset="0"/>
                  </a:rPr>
                  <a:t>          </a:t>
                </a:r>
                <a:endPara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微软雅黑" pitchFamily="34" charset="-122"/>
                  <a:cs typeface="Calibri" pitchFamily="34" charset="0"/>
                </a:endParaRPr>
              </a:p>
            </p:txBody>
          </p:sp>
          <p:sp>
            <p:nvSpPr>
              <p:cNvPr id="37" name="圆角矩形 45">
                <a:extLst>
                  <a:ext uri="{FF2B5EF4-FFF2-40B4-BE49-F238E27FC236}">
                    <a16:creationId xmlns:a16="http://schemas.microsoft.com/office/drawing/2014/main" id="{8CDE60C0-CFD3-4E56-F273-35D146540773}"/>
                  </a:ext>
                </a:extLst>
              </p:cNvPr>
              <p:cNvSpPr/>
              <p:nvPr/>
            </p:nvSpPr>
            <p:spPr>
              <a:xfrm>
                <a:off x="547120" y="4806123"/>
                <a:ext cx="1875446" cy="518823"/>
              </a:xfrm>
              <a:prstGeom prst="roundRect">
                <a:avLst>
                  <a:gd name="adj" fmla="val 50000"/>
                </a:avLst>
              </a:prstGeom>
              <a:solidFill>
                <a:srgbClr val="DED4D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 lIns="0" tIns="45703" rIns="0" bIns="45703" anchor="ctr" anchorCtr="1"/>
              <a:lstStyle/>
              <a:p>
                <a:pPr marL="0" marR="0" lvl="0" indent="0" algn="ctr" defTabSz="9142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Južna i istočna Srbija</a:t>
                </a:r>
                <a:endPara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8" name="圆角矩形 45">
                <a:extLst>
                  <a:ext uri="{FF2B5EF4-FFF2-40B4-BE49-F238E27FC236}">
                    <a16:creationId xmlns:a16="http://schemas.microsoft.com/office/drawing/2014/main" id="{99D42089-8468-C68F-F5B2-B742F91D2E33}"/>
                  </a:ext>
                </a:extLst>
              </p:cNvPr>
              <p:cNvSpPr/>
              <p:nvPr/>
            </p:nvSpPr>
            <p:spPr>
              <a:xfrm>
                <a:off x="529669" y="4810253"/>
                <a:ext cx="1875446" cy="518823"/>
              </a:xfrm>
              <a:prstGeom prst="roundRect">
                <a:avLst>
                  <a:gd name="adj" fmla="val 50000"/>
                </a:avLst>
              </a:prstGeom>
              <a:solidFill>
                <a:srgbClr val="DED4D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 lIns="0" tIns="45703" rIns="0" bIns="45703" anchor="ctr" anchorCtr="1"/>
              <a:lstStyle/>
              <a:p>
                <a:pPr marL="0" marR="0" lvl="0" indent="0" algn="ctr" defTabSz="9142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Južna i istočna Srbija</a:t>
                </a:r>
                <a:endPara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1" name="Oval 25">
              <a:extLst>
                <a:ext uri="{FF2B5EF4-FFF2-40B4-BE49-F238E27FC236}">
                  <a16:creationId xmlns:a16="http://schemas.microsoft.com/office/drawing/2014/main" id="{F04999A2-8449-B4D2-B63E-E680903F42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54877" y="4424508"/>
              <a:ext cx="108821" cy="108821"/>
            </a:xfrm>
            <a:prstGeom prst="ellipse">
              <a:avLst/>
            </a:prstGeom>
            <a:solidFill>
              <a:srgbClr val="C0504D"/>
            </a:solidFill>
            <a:ln w="12700">
              <a:solidFill>
                <a:sysClr val="window" lastClr="FFFFFF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宋体" panose="02010600030101010101" pitchFamily="2" charset="-122"/>
              </a:endParaRPr>
            </a:p>
          </p:txBody>
        </p:sp>
        <p:cxnSp>
          <p:nvCxnSpPr>
            <p:cNvPr id="12" name="肘形连接符 141">
              <a:extLst>
                <a:ext uri="{FF2B5EF4-FFF2-40B4-BE49-F238E27FC236}">
                  <a16:creationId xmlns:a16="http://schemas.microsoft.com/office/drawing/2014/main" id="{9E45B282-A079-CB96-0936-3F9C3AC40443}"/>
                </a:ext>
              </a:extLst>
            </p:cNvPr>
            <p:cNvCxnSpPr>
              <a:stCxn id="33" idx="1"/>
              <a:endCxn id="14" idx="0"/>
            </p:cNvCxnSpPr>
            <p:nvPr/>
          </p:nvCxnSpPr>
          <p:spPr>
            <a:xfrm rot="10800000" flipV="1">
              <a:off x="2361007" y="1835029"/>
              <a:ext cx="1156164" cy="398965"/>
            </a:xfrm>
            <a:prstGeom prst="bentConnector2">
              <a:avLst/>
            </a:prstGeom>
            <a:noFill/>
            <a:ln w="9525">
              <a:solidFill>
                <a:srgbClr val="C0504D"/>
              </a:solidFill>
              <a:prstDash val="sysDash"/>
              <a:miter lim="800000"/>
              <a:headEnd/>
              <a:tailEnd/>
            </a:ln>
          </p:spPr>
        </p:cxnSp>
        <p:grpSp>
          <p:nvGrpSpPr>
            <p:cNvPr id="13" name="组合 441">
              <a:extLst>
                <a:ext uri="{FF2B5EF4-FFF2-40B4-BE49-F238E27FC236}">
                  <a16:creationId xmlns:a16="http://schemas.microsoft.com/office/drawing/2014/main" id="{D14292E5-C18C-DBFB-6EA4-B37FFEA32472}"/>
                </a:ext>
              </a:extLst>
            </p:cNvPr>
            <p:cNvGrpSpPr/>
            <p:nvPr/>
          </p:nvGrpSpPr>
          <p:grpSpPr>
            <a:xfrm>
              <a:off x="3517171" y="999680"/>
              <a:ext cx="2109658" cy="1480355"/>
              <a:chOff x="416520" y="4773743"/>
              <a:chExt cx="2109658" cy="1480355"/>
            </a:xfrm>
          </p:grpSpPr>
          <p:sp>
            <p:nvSpPr>
              <p:cNvPr id="33" name="圆角矩形 107">
                <a:extLst>
                  <a:ext uri="{FF2B5EF4-FFF2-40B4-BE49-F238E27FC236}">
                    <a16:creationId xmlns:a16="http://schemas.microsoft.com/office/drawing/2014/main" id="{82CFB360-1473-260E-2966-73C368D4D163}"/>
                  </a:ext>
                </a:extLst>
              </p:cNvPr>
              <p:cNvSpPr/>
              <p:nvPr/>
            </p:nvSpPr>
            <p:spPr>
              <a:xfrm>
                <a:off x="416520" y="4964087"/>
                <a:ext cx="2109658" cy="1290011"/>
              </a:xfrm>
              <a:prstGeom prst="roundRect">
                <a:avLst>
                  <a:gd name="adj" fmla="val 11361"/>
                </a:avLst>
              </a:prstGeom>
              <a:noFill/>
              <a:ln w="9525">
                <a:solidFill>
                  <a:sysClr val="window" lastClr="FFFFFF">
                    <a:lumMod val="65000"/>
                  </a:sysClr>
                </a:solidFill>
                <a:prstDash val="sysDash"/>
                <a:miter lim="800000"/>
                <a:headEnd/>
                <a:tailEnd/>
              </a:ln>
            </p:spPr>
            <p:txBody>
              <a:bodyPr wrap="none" lIns="91405" tIns="45703" rIns="91405" bIns="45703" anchor="ctr"/>
              <a:lstStyle/>
              <a:p>
                <a:pPr marL="0" marR="0" lvl="0" indent="0" algn="l" defTabSz="9137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微软雅黑" pitchFamily="34" charset="-122"/>
                    <a:cs typeface="Calibri" pitchFamily="34" charset="0"/>
                  </a:rPr>
                  <a:t>          </a:t>
                </a:r>
                <a:endPara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微软雅黑" pitchFamily="34" charset="-122"/>
                  <a:cs typeface="Calibri" pitchFamily="34" charset="0"/>
                </a:endParaRPr>
              </a:p>
            </p:txBody>
          </p:sp>
          <p:sp>
            <p:nvSpPr>
              <p:cNvPr id="34" name="圆角矩形 45">
                <a:extLst>
                  <a:ext uri="{FF2B5EF4-FFF2-40B4-BE49-F238E27FC236}">
                    <a16:creationId xmlns:a16="http://schemas.microsoft.com/office/drawing/2014/main" id="{D3DBD9A6-BB59-4016-382F-089E68697E23}"/>
                  </a:ext>
                </a:extLst>
              </p:cNvPr>
              <p:cNvSpPr/>
              <p:nvPr/>
            </p:nvSpPr>
            <p:spPr>
              <a:xfrm>
                <a:off x="545837" y="4773743"/>
                <a:ext cx="1875446" cy="518823"/>
              </a:xfrm>
              <a:prstGeom prst="roundRect">
                <a:avLst>
                  <a:gd name="adj" fmla="val 50000"/>
                </a:avLst>
              </a:prstGeom>
              <a:solidFill>
                <a:srgbClr val="DED4D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 lIns="0" tIns="45703" rIns="0" bIns="45703" anchor="ctr" anchorCtr="1"/>
              <a:lstStyle/>
              <a:p>
                <a:pPr marL="0" marR="0" lvl="0" indent="0" algn="r" defTabSz="9142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Vojvodina</a:t>
                </a:r>
                <a:endPara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" name="Text Box 16">
                <a:extLst>
                  <a:ext uri="{FF2B5EF4-FFF2-40B4-BE49-F238E27FC236}">
                    <a16:creationId xmlns:a16="http://schemas.microsoft.com/office/drawing/2014/main" id="{58E03125-C774-0455-24A9-D3983B8407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6788" y="5577007"/>
                <a:ext cx="1021679" cy="4310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288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>
                      <a:lumMod val="50000"/>
                    </a:prstClr>
                  </a:buClr>
                  <a:buSzPct val="50000"/>
                  <a:buFontTx/>
                  <a:buNone/>
                  <a:tabLst/>
                  <a:defRPr/>
                </a:pPr>
                <a:r>
                  <a:rPr lang="sr-Latn-RS" altLang="zh-CN" kern="0" dirty="0">
                    <a:solidFill>
                      <a:srgbClr val="040404"/>
                    </a:solidFill>
                    <a:latin typeface="Montserrat" panose="00000500000000000000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19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</a:t>
                </a:r>
                <a:r>
                  <a:rPr lang="sr-Latn-RS" altLang="zh-CN" kern="0" dirty="0">
                    <a:solidFill>
                      <a:srgbClr val="040404"/>
                    </a:solidFill>
                    <a:latin typeface="Montserrat" panose="00000500000000000000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09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% </a:t>
                </a:r>
              </a:p>
            </p:txBody>
          </p:sp>
          <p:sp>
            <p:nvSpPr>
              <p:cNvPr id="47" name="圆角矩形 45">
                <a:extLst>
                  <a:ext uri="{FF2B5EF4-FFF2-40B4-BE49-F238E27FC236}">
                    <a16:creationId xmlns:a16="http://schemas.microsoft.com/office/drawing/2014/main" id="{58C23357-FD98-1BC8-D6F1-4483965B98DB}"/>
                  </a:ext>
                </a:extLst>
              </p:cNvPr>
              <p:cNvSpPr/>
              <p:nvPr/>
            </p:nvSpPr>
            <p:spPr>
              <a:xfrm>
                <a:off x="528386" y="4777873"/>
                <a:ext cx="1875446" cy="518823"/>
              </a:xfrm>
              <a:prstGeom prst="roundRect">
                <a:avLst>
                  <a:gd name="adj" fmla="val 50000"/>
                </a:avLst>
              </a:prstGeom>
              <a:solidFill>
                <a:srgbClr val="DED4D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 lIns="0" tIns="45703" rIns="0" bIns="45703" anchor="ctr" anchorCtr="1"/>
              <a:lstStyle/>
              <a:p>
                <a:pPr marL="0" marR="0" lvl="0" indent="0" algn="r" defTabSz="9142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Vojvodina</a:t>
                </a:r>
                <a:endPara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4" name="Oval 25">
              <a:extLst>
                <a:ext uri="{FF2B5EF4-FFF2-40B4-BE49-F238E27FC236}">
                  <a16:creationId xmlns:a16="http://schemas.microsoft.com/office/drawing/2014/main" id="{8D83AA5F-6126-4DD6-9507-E6ACD0EDB3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06596" y="2233995"/>
              <a:ext cx="108821" cy="108821"/>
            </a:xfrm>
            <a:prstGeom prst="ellipse">
              <a:avLst/>
            </a:prstGeom>
            <a:solidFill>
              <a:srgbClr val="C0504D"/>
            </a:solidFill>
            <a:ln w="12700">
              <a:solidFill>
                <a:sysClr val="window" lastClr="FFFFFF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宋体" panose="02010600030101010101" pitchFamily="2" charset="-122"/>
              </a:endParaRPr>
            </a:p>
          </p:txBody>
        </p:sp>
        <p:cxnSp>
          <p:nvCxnSpPr>
            <p:cNvPr id="18" name="肘形连接符 141">
              <a:extLst>
                <a:ext uri="{FF2B5EF4-FFF2-40B4-BE49-F238E27FC236}">
                  <a16:creationId xmlns:a16="http://schemas.microsoft.com/office/drawing/2014/main" id="{6D6858D5-398C-D940-D4B6-F949A4880683}"/>
                </a:ext>
              </a:extLst>
            </p:cNvPr>
            <p:cNvCxnSpPr>
              <a:stCxn id="27" idx="3"/>
              <a:endCxn id="20" idx="4"/>
            </p:cNvCxnSpPr>
            <p:nvPr/>
          </p:nvCxnSpPr>
          <p:spPr>
            <a:xfrm flipV="1">
              <a:off x="1466684" y="4122171"/>
              <a:ext cx="851924" cy="927569"/>
            </a:xfrm>
            <a:prstGeom prst="bentConnector2">
              <a:avLst/>
            </a:prstGeom>
            <a:noFill/>
            <a:ln w="9525">
              <a:solidFill>
                <a:srgbClr val="C0504D"/>
              </a:solidFill>
              <a:prstDash val="sysDash"/>
              <a:miter lim="800000"/>
              <a:headEnd/>
              <a:tailEnd/>
            </a:ln>
          </p:spPr>
        </p:cxnSp>
        <p:grpSp>
          <p:nvGrpSpPr>
            <p:cNvPr id="19" name="组合 441">
              <a:extLst>
                <a:ext uri="{FF2B5EF4-FFF2-40B4-BE49-F238E27FC236}">
                  <a16:creationId xmlns:a16="http://schemas.microsoft.com/office/drawing/2014/main" id="{33C533CF-2A3A-525C-108F-A17CD6B21F0F}"/>
                </a:ext>
              </a:extLst>
            </p:cNvPr>
            <p:cNvGrpSpPr/>
            <p:nvPr/>
          </p:nvGrpSpPr>
          <p:grpSpPr>
            <a:xfrm>
              <a:off x="-642974" y="4211799"/>
              <a:ext cx="2109658" cy="1482946"/>
              <a:chOff x="416520" y="4771152"/>
              <a:chExt cx="2109658" cy="1482946"/>
            </a:xfrm>
          </p:grpSpPr>
          <p:sp>
            <p:nvSpPr>
              <p:cNvPr id="27" name="圆角矩形 101">
                <a:extLst>
                  <a:ext uri="{FF2B5EF4-FFF2-40B4-BE49-F238E27FC236}">
                    <a16:creationId xmlns:a16="http://schemas.microsoft.com/office/drawing/2014/main" id="{136C7992-731F-0BF6-7C1D-A727AF5BEC12}"/>
                  </a:ext>
                </a:extLst>
              </p:cNvPr>
              <p:cNvSpPr/>
              <p:nvPr/>
            </p:nvSpPr>
            <p:spPr>
              <a:xfrm>
                <a:off x="416520" y="4964087"/>
                <a:ext cx="2109658" cy="1290011"/>
              </a:xfrm>
              <a:prstGeom prst="roundRect">
                <a:avLst>
                  <a:gd name="adj" fmla="val 11361"/>
                </a:avLst>
              </a:prstGeom>
              <a:noFill/>
              <a:ln w="9525">
                <a:solidFill>
                  <a:sysClr val="window" lastClr="FFFFFF">
                    <a:lumMod val="65000"/>
                  </a:sysClr>
                </a:solidFill>
                <a:prstDash val="sysDash"/>
                <a:miter lim="800000"/>
                <a:headEnd/>
                <a:tailEnd/>
              </a:ln>
            </p:spPr>
            <p:txBody>
              <a:bodyPr wrap="none" lIns="91405" tIns="45703" rIns="91405" bIns="45703" anchor="ctr"/>
              <a:lstStyle/>
              <a:p>
                <a:pPr marL="0" marR="0" lvl="0" indent="0" algn="l" defTabSz="9137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微软雅黑" pitchFamily="34" charset="-122"/>
                    <a:cs typeface="Calibri" pitchFamily="34" charset="0"/>
                  </a:rPr>
                  <a:t>          </a:t>
                </a:r>
                <a:endPara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微软雅黑" pitchFamily="34" charset="-122"/>
                  <a:cs typeface="Calibri" pitchFamily="34" charset="0"/>
                </a:endParaRPr>
              </a:p>
            </p:txBody>
          </p:sp>
          <p:sp>
            <p:nvSpPr>
              <p:cNvPr id="28" name="圆角矩形 45">
                <a:extLst>
                  <a:ext uri="{FF2B5EF4-FFF2-40B4-BE49-F238E27FC236}">
                    <a16:creationId xmlns:a16="http://schemas.microsoft.com/office/drawing/2014/main" id="{7668601E-301F-F3E7-8658-A82A8E463123}"/>
                  </a:ext>
                </a:extLst>
              </p:cNvPr>
              <p:cNvSpPr/>
              <p:nvPr/>
            </p:nvSpPr>
            <p:spPr>
              <a:xfrm>
                <a:off x="530573" y="4771152"/>
                <a:ext cx="1875446" cy="518823"/>
              </a:xfrm>
              <a:prstGeom prst="roundRect">
                <a:avLst>
                  <a:gd name="adj" fmla="val 50000"/>
                </a:avLst>
              </a:prstGeom>
              <a:solidFill>
                <a:srgbClr val="DED4D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 lIns="0" tIns="45703" rIns="0" bIns="45703" anchor="ctr" anchorCtr="1"/>
              <a:lstStyle/>
              <a:p>
                <a:pPr marL="0" marR="0" lvl="0" indent="0" algn="ctr" defTabSz="9142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Šumadija i zapadna Srbija</a:t>
                </a:r>
                <a:endPara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8" name="圆角矩形 45">
                <a:extLst>
                  <a:ext uri="{FF2B5EF4-FFF2-40B4-BE49-F238E27FC236}">
                    <a16:creationId xmlns:a16="http://schemas.microsoft.com/office/drawing/2014/main" id="{7502D2EF-8071-0D01-B6D6-6552D9CCB24E}"/>
                  </a:ext>
                </a:extLst>
              </p:cNvPr>
              <p:cNvSpPr/>
              <p:nvPr/>
            </p:nvSpPr>
            <p:spPr>
              <a:xfrm>
                <a:off x="513122" y="4775282"/>
                <a:ext cx="1875446" cy="518823"/>
              </a:xfrm>
              <a:prstGeom prst="roundRect">
                <a:avLst>
                  <a:gd name="adj" fmla="val 50000"/>
                </a:avLst>
              </a:prstGeom>
              <a:solidFill>
                <a:srgbClr val="DED4D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 lIns="0" tIns="45703" rIns="0" bIns="45703" anchor="ctr" anchorCtr="1"/>
              <a:lstStyle/>
              <a:p>
                <a:pPr marL="0" marR="0" lvl="0" indent="0" algn="ctr" defTabSz="9142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Šumadija i zapadna Srbija</a:t>
                </a:r>
                <a:endPara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9D6FE264-A344-2D3B-5915-C5F8FBA600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64197" y="4013350"/>
              <a:ext cx="108821" cy="108821"/>
            </a:xfrm>
            <a:prstGeom prst="ellipse">
              <a:avLst/>
            </a:prstGeom>
            <a:solidFill>
              <a:srgbClr val="C0504D"/>
            </a:solidFill>
            <a:ln w="12700">
              <a:solidFill>
                <a:sysClr val="window" lastClr="FFFFFF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宋体" panose="02010600030101010101" pitchFamily="2" charset="-122"/>
              </a:endParaRPr>
            </a:p>
          </p:txBody>
        </p:sp>
        <p:cxnSp>
          <p:nvCxnSpPr>
            <p:cNvPr id="21" name="肘形连接符 141">
              <a:extLst>
                <a:ext uri="{FF2B5EF4-FFF2-40B4-BE49-F238E27FC236}">
                  <a16:creationId xmlns:a16="http://schemas.microsoft.com/office/drawing/2014/main" id="{2C9D69F0-89A9-5D2A-74E7-01417A17ED6B}"/>
                </a:ext>
              </a:extLst>
            </p:cNvPr>
            <p:cNvCxnSpPr>
              <a:stCxn id="24" idx="3"/>
              <a:endCxn id="23" idx="4"/>
            </p:cNvCxnSpPr>
            <p:nvPr/>
          </p:nvCxnSpPr>
          <p:spPr>
            <a:xfrm flipV="1">
              <a:off x="1054829" y="2983933"/>
              <a:ext cx="1428903" cy="208419"/>
            </a:xfrm>
            <a:prstGeom prst="bentConnector2">
              <a:avLst/>
            </a:prstGeom>
            <a:noFill/>
            <a:ln w="9525">
              <a:solidFill>
                <a:srgbClr val="C0504D"/>
              </a:solidFill>
              <a:prstDash val="sysDash"/>
              <a:miter lim="800000"/>
              <a:headEnd/>
              <a:tailEnd/>
            </a:ln>
          </p:spPr>
        </p:cxnSp>
        <p:grpSp>
          <p:nvGrpSpPr>
            <p:cNvPr id="22" name="组合 441">
              <a:extLst>
                <a:ext uri="{FF2B5EF4-FFF2-40B4-BE49-F238E27FC236}">
                  <a16:creationId xmlns:a16="http://schemas.microsoft.com/office/drawing/2014/main" id="{5A9DF6E7-371E-3068-977B-C994EE31E880}"/>
                </a:ext>
              </a:extLst>
            </p:cNvPr>
            <p:cNvGrpSpPr/>
            <p:nvPr/>
          </p:nvGrpSpPr>
          <p:grpSpPr>
            <a:xfrm>
              <a:off x="-1054829" y="2335692"/>
              <a:ext cx="2109658" cy="1501665"/>
              <a:chOff x="416520" y="4752433"/>
              <a:chExt cx="2109658" cy="1501665"/>
            </a:xfrm>
          </p:grpSpPr>
          <p:sp>
            <p:nvSpPr>
              <p:cNvPr id="24" name="圆角矩形 98">
                <a:extLst>
                  <a:ext uri="{FF2B5EF4-FFF2-40B4-BE49-F238E27FC236}">
                    <a16:creationId xmlns:a16="http://schemas.microsoft.com/office/drawing/2014/main" id="{87CB4E7E-A5BD-0D24-0C85-7B8FB9B77D22}"/>
                  </a:ext>
                </a:extLst>
              </p:cNvPr>
              <p:cNvSpPr/>
              <p:nvPr/>
            </p:nvSpPr>
            <p:spPr>
              <a:xfrm>
                <a:off x="416520" y="4964087"/>
                <a:ext cx="2109658" cy="1290011"/>
              </a:xfrm>
              <a:prstGeom prst="roundRect">
                <a:avLst>
                  <a:gd name="adj" fmla="val 11361"/>
                </a:avLst>
              </a:prstGeom>
              <a:noFill/>
              <a:ln w="9525">
                <a:solidFill>
                  <a:sysClr val="window" lastClr="FFFFFF">
                    <a:lumMod val="65000"/>
                  </a:sysClr>
                </a:solidFill>
                <a:prstDash val="sysDash"/>
                <a:miter lim="800000"/>
                <a:headEnd/>
                <a:tailEnd/>
              </a:ln>
            </p:spPr>
            <p:txBody>
              <a:bodyPr wrap="none" lIns="91405" tIns="45703" rIns="91405" bIns="45703" anchor="ctr"/>
              <a:lstStyle/>
              <a:p>
                <a:pPr marL="0" marR="0" lvl="0" indent="0" algn="l" defTabSz="9137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微软雅黑" pitchFamily="34" charset="-122"/>
                    <a:cs typeface="Calibri" pitchFamily="34" charset="0"/>
                  </a:rPr>
                  <a:t>          </a:t>
                </a:r>
                <a:endPara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微软雅黑" pitchFamily="34" charset="-122"/>
                  <a:cs typeface="Calibri" pitchFamily="34" charset="0"/>
                </a:endParaRPr>
              </a:p>
            </p:txBody>
          </p:sp>
          <p:sp>
            <p:nvSpPr>
              <p:cNvPr id="25" name="圆角矩形 45">
                <a:extLst>
                  <a:ext uri="{FF2B5EF4-FFF2-40B4-BE49-F238E27FC236}">
                    <a16:creationId xmlns:a16="http://schemas.microsoft.com/office/drawing/2014/main" id="{996F83A3-4FB5-DAC2-F092-A1D80D82A4AD}"/>
                  </a:ext>
                </a:extLst>
              </p:cNvPr>
              <p:cNvSpPr/>
              <p:nvPr/>
            </p:nvSpPr>
            <p:spPr>
              <a:xfrm>
                <a:off x="557067" y="4752433"/>
                <a:ext cx="1875446" cy="518823"/>
              </a:xfrm>
              <a:prstGeom prst="roundRect">
                <a:avLst>
                  <a:gd name="adj" fmla="val 50000"/>
                </a:avLst>
              </a:prstGeom>
              <a:solidFill>
                <a:srgbClr val="DED4D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 lIns="0" tIns="45703" rIns="0" bIns="45703" anchor="ctr" anchorCtr="1"/>
              <a:lstStyle/>
              <a:p>
                <a:pPr marL="0" marR="0" lvl="0" indent="0" algn="r" defTabSz="9142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Beograd</a:t>
                </a:r>
                <a:endPara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" name="圆角矩形 45">
                <a:extLst>
                  <a:ext uri="{FF2B5EF4-FFF2-40B4-BE49-F238E27FC236}">
                    <a16:creationId xmlns:a16="http://schemas.microsoft.com/office/drawing/2014/main" id="{D99DE0CB-00AB-DD8A-9595-742F77FF1F38}"/>
                  </a:ext>
                </a:extLst>
              </p:cNvPr>
              <p:cNvSpPr/>
              <p:nvPr/>
            </p:nvSpPr>
            <p:spPr>
              <a:xfrm>
                <a:off x="539616" y="4756563"/>
                <a:ext cx="1875446" cy="518823"/>
              </a:xfrm>
              <a:prstGeom prst="roundRect">
                <a:avLst>
                  <a:gd name="adj" fmla="val 50000"/>
                </a:avLst>
              </a:prstGeom>
              <a:solidFill>
                <a:srgbClr val="DED4D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 lIns="0" tIns="45703" rIns="0" bIns="45703" anchor="ctr" anchorCtr="1"/>
              <a:lstStyle/>
              <a:p>
                <a:pPr marL="0" marR="0" lvl="0" indent="0" algn="r" defTabSz="9142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Beograd</a:t>
                </a:r>
                <a:endPara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40A89DE1-49BA-5FBC-C2A6-379D170F08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9321" y="2875112"/>
              <a:ext cx="108821" cy="108821"/>
            </a:xfrm>
            <a:prstGeom prst="ellipse">
              <a:avLst/>
            </a:prstGeom>
            <a:solidFill>
              <a:srgbClr val="C0504D"/>
            </a:solidFill>
            <a:ln w="12700">
              <a:solidFill>
                <a:sysClr val="window" lastClr="FFFFFF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44" name="Text Box 16">
            <a:extLst>
              <a:ext uri="{FF2B5EF4-FFF2-40B4-BE49-F238E27FC236}">
                <a16:creationId xmlns:a16="http://schemas.microsoft.com/office/drawing/2014/main" id="{7636E85D-0465-B0B8-8DA7-C1E710527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776" y="3951570"/>
            <a:ext cx="1181205" cy="3862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lang="sr-Latn-RS" altLang="zh-CN" kern="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62</a:t>
            </a: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kumimoji="0" lang="sr-Latn-R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% </a:t>
            </a:r>
          </a:p>
        </p:txBody>
      </p:sp>
      <p:sp>
        <p:nvSpPr>
          <p:cNvPr id="45" name="Text Box 16">
            <a:extLst>
              <a:ext uri="{FF2B5EF4-FFF2-40B4-BE49-F238E27FC236}">
                <a16:creationId xmlns:a16="http://schemas.microsoft.com/office/drawing/2014/main" id="{6B77EC39-9793-6BA1-0FBF-42B39C47D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3756" y="4423328"/>
            <a:ext cx="980579" cy="3888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lang="sr-Latn-RS" altLang="zh-CN" kern="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sr-Latn-RS" altLang="zh-CN" kern="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81</a:t>
            </a: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% </a:t>
            </a:r>
          </a:p>
        </p:txBody>
      </p:sp>
      <p:sp>
        <p:nvSpPr>
          <p:cNvPr id="46" name="Text Box 16">
            <a:extLst>
              <a:ext uri="{FF2B5EF4-FFF2-40B4-BE49-F238E27FC236}">
                <a16:creationId xmlns:a16="http://schemas.microsoft.com/office/drawing/2014/main" id="{8267CAF6-86F2-10C6-2188-470E103EE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868" y="5673725"/>
            <a:ext cx="980579" cy="3888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buFontTx/>
              <a:buNone/>
              <a:tabLst/>
              <a:defRPr/>
            </a:pPr>
            <a:r>
              <a:rPr kumimoji="0" lang="sr-Latn-R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sr-Latn-RS" altLang="zh-CN" kern="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%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9543A3-4FBF-D027-E583-348EF307A7A1}"/>
              </a:ext>
            </a:extLst>
          </p:cNvPr>
          <p:cNvSpPr txBox="1"/>
          <p:nvPr/>
        </p:nvSpPr>
        <p:spPr>
          <a:xfrm>
            <a:off x="9124161" y="5572565"/>
            <a:ext cx="2905344" cy="114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1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Regionalna odnos u vrednosti uloženih investicija direktno zavisi od raspodele projekata po regionima</a:t>
            </a:r>
            <a:endParaRPr lang="en-GB" sz="11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65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3206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856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28370" y="444717"/>
            <a:ext cx="939579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Nalaz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5: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Industrijske oblasti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svi regioni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EC5FCBD-C0F5-262D-2672-499431AEB8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1258199"/>
              </p:ext>
            </p:extLst>
          </p:nvPr>
        </p:nvGraphicFramePr>
        <p:xfrm>
          <a:off x="3109976" y="1919886"/>
          <a:ext cx="82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2675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3449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-38901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56505" y="400584"/>
            <a:ext cx="939579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Kontekst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Strategija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pametne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specijalizacije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u RS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758063-AD5D-0091-66B8-866B4B775CE7}"/>
              </a:ext>
            </a:extLst>
          </p:cNvPr>
          <p:cNvSpPr txBox="1"/>
          <p:nvPr/>
        </p:nvSpPr>
        <p:spPr>
          <a:xfrm>
            <a:off x="2546252" y="1661743"/>
            <a:ext cx="9397219" cy="490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400" dirty="0">
                <a:solidFill>
                  <a:schemeClr val="bg2">
                    <a:lumMod val="2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Vlada Srbije je 2020. godine usvojila nacionalnu </a:t>
            </a:r>
            <a:r>
              <a:rPr lang="sr-Latn-RS" sz="1400" b="1" dirty="0">
                <a:solidFill>
                  <a:schemeClr val="bg2">
                    <a:lumMod val="2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Strategiju pametne specijalizacije u Republici Srbiji za period od 2020. do 2027. godine</a:t>
            </a:r>
            <a:r>
              <a:rPr lang="sr-Latn-RS" sz="1400" dirty="0">
                <a:solidFill>
                  <a:schemeClr val="bg2">
                    <a:lumMod val="2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(S4)</a:t>
            </a:r>
            <a:endParaRPr kumimoji="0" lang="en-GB" sz="1400" b="0" i="0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Prioritetne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o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blasti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identifikovane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kroz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S4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1)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Hrana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budućnost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2)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Informaciono-komunikacione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tehnologije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3)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Mašine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proizvodni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procesi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budućnosti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4)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Kreativne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industrije</a:t>
            </a:r>
            <a:endParaRPr lang="en-GB" sz="1400" b="1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Izbor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oblasti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zasnovan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kvantitativnoj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kvalitativnoj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analizi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sprovođenju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procesa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preduzetničkog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otkrivanja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(EDP),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odnosno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procesu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zasnovanom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dijalogu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javnog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privatnog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sektora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primenom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metodologije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Evropske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Komisije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izradu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Strategije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pametne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specijalizacije</a:t>
            </a:r>
            <a:endParaRPr kumimoji="0" lang="en-GB" sz="1400" b="0" i="0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Tokom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izrade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S4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izvršeno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mapiranje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ekonomskih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naučnih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inovacionih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potencijala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regionalnom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nivou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uključujući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analizu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inovacionog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kreativnog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potencijala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nacionalnom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nivou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 pored toga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što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kroz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S4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inicijalno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identifikovani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regionalni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razvojni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potencijali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Akcioni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plan za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sprovođenje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S4 ne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predviđa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regionalni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aspekt</a:t>
            </a:r>
            <a:endParaRPr lang="en-GB" sz="1400" b="1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74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3449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856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28370" y="420098"/>
            <a:ext cx="939579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Nalaz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5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Industrijske oblasti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region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Beograda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14B17FC-9E3A-9675-4097-F3035E92A289}"/>
              </a:ext>
            </a:extLst>
          </p:cNvPr>
          <p:cNvGrpSpPr/>
          <p:nvPr/>
        </p:nvGrpSpPr>
        <p:grpSpPr bwMode="auto">
          <a:xfrm>
            <a:off x="8869349" y="1755988"/>
            <a:ext cx="2520627" cy="3346024"/>
            <a:chOff x="0" y="0"/>
            <a:chExt cx="2126" cy="2819"/>
          </a:xfrm>
        </p:grpSpPr>
        <p:sp>
          <p:nvSpPr>
            <p:cNvPr id="26" name="任意多边形 113">
              <a:extLst>
                <a:ext uri="{FF2B5EF4-FFF2-40B4-BE49-F238E27FC236}">
                  <a16:creationId xmlns:a16="http://schemas.microsoft.com/office/drawing/2014/main" id="{2CB9A583-3D18-379C-A0B6-52CB2CA25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94" cy="1119"/>
            </a:xfrm>
            <a:custGeom>
              <a:avLst/>
              <a:gdLst/>
              <a:ahLst/>
              <a:cxnLst/>
              <a:rect l="0" t="0" r="r" b="b"/>
              <a:pathLst>
                <a:path w="6972" h="5595">
                  <a:moveTo>
                    <a:pt x="2578" y="148"/>
                  </a:moveTo>
                  <a:lnTo>
                    <a:pt x="2469" y="233"/>
                  </a:lnTo>
                  <a:lnTo>
                    <a:pt x="2335" y="174"/>
                  </a:lnTo>
                  <a:lnTo>
                    <a:pt x="2227" y="74"/>
                  </a:lnTo>
                  <a:lnTo>
                    <a:pt x="2172" y="0"/>
                  </a:lnTo>
                  <a:lnTo>
                    <a:pt x="2041" y="35"/>
                  </a:lnTo>
                  <a:lnTo>
                    <a:pt x="1983" y="77"/>
                  </a:lnTo>
                  <a:lnTo>
                    <a:pt x="1813" y="42"/>
                  </a:lnTo>
                  <a:lnTo>
                    <a:pt x="1759" y="122"/>
                  </a:lnTo>
                  <a:lnTo>
                    <a:pt x="1644" y="147"/>
                  </a:lnTo>
                  <a:lnTo>
                    <a:pt x="1701" y="213"/>
                  </a:lnTo>
                  <a:lnTo>
                    <a:pt x="1686" y="273"/>
                  </a:lnTo>
                  <a:lnTo>
                    <a:pt x="1561" y="330"/>
                  </a:lnTo>
                  <a:lnTo>
                    <a:pt x="1549" y="413"/>
                  </a:lnTo>
                  <a:lnTo>
                    <a:pt x="1480" y="437"/>
                  </a:lnTo>
                  <a:lnTo>
                    <a:pt x="1408" y="516"/>
                  </a:lnTo>
                  <a:lnTo>
                    <a:pt x="1333" y="543"/>
                  </a:lnTo>
                  <a:lnTo>
                    <a:pt x="1284" y="486"/>
                  </a:lnTo>
                  <a:lnTo>
                    <a:pt x="1191" y="548"/>
                  </a:lnTo>
                  <a:lnTo>
                    <a:pt x="1108" y="620"/>
                  </a:lnTo>
                  <a:lnTo>
                    <a:pt x="1114" y="735"/>
                  </a:lnTo>
                  <a:lnTo>
                    <a:pt x="1044" y="681"/>
                  </a:lnTo>
                  <a:lnTo>
                    <a:pt x="858" y="663"/>
                  </a:lnTo>
                  <a:lnTo>
                    <a:pt x="801" y="636"/>
                  </a:lnTo>
                  <a:lnTo>
                    <a:pt x="805" y="569"/>
                  </a:lnTo>
                  <a:lnTo>
                    <a:pt x="771" y="488"/>
                  </a:lnTo>
                  <a:lnTo>
                    <a:pt x="718" y="434"/>
                  </a:lnTo>
                  <a:lnTo>
                    <a:pt x="643" y="512"/>
                  </a:lnTo>
                  <a:lnTo>
                    <a:pt x="603" y="581"/>
                  </a:lnTo>
                  <a:lnTo>
                    <a:pt x="609" y="687"/>
                  </a:lnTo>
                  <a:lnTo>
                    <a:pt x="513" y="729"/>
                  </a:lnTo>
                  <a:lnTo>
                    <a:pt x="408" y="801"/>
                  </a:lnTo>
                  <a:lnTo>
                    <a:pt x="402" y="884"/>
                  </a:lnTo>
                  <a:lnTo>
                    <a:pt x="264" y="836"/>
                  </a:lnTo>
                  <a:lnTo>
                    <a:pt x="213" y="909"/>
                  </a:lnTo>
                  <a:lnTo>
                    <a:pt x="126" y="957"/>
                  </a:lnTo>
                  <a:lnTo>
                    <a:pt x="19" y="1065"/>
                  </a:lnTo>
                  <a:lnTo>
                    <a:pt x="120" y="1157"/>
                  </a:lnTo>
                  <a:lnTo>
                    <a:pt x="75" y="1179"/>
                  </a:lnTo>
                  <a:lnTo>
                    <a:pt x="21" y="1268"/>
                  </a:lnTo>
                  <a:lnTo>
                    <a:pt x="0" y="1346"/>
                  </a:lnTo>
                  <a:lnTo>
                    <a:pt x="54" y="1383"/>
                  </a:lnTo>
                  <a:lnTo>
                    <a:pt x="135" y="1394"/>
                  </a:lnTo>
                  <a:lnTo>
                    <a:pt x="94" y="1464"/>
                  </a:lnTo>
                  <a:lnTo>
                    <a:pt x="154" y="1584"/>
                  </a:lnTo>
                  <a:lnTo>
                    <a:pt x="174" y="1641"/>
                  </a:lnTo>
                  <a:lnTo>
                    <a:pt x="246" y="1728"/>
                  </a:lnTo>
                  <a:lnTo>
                    <a:pt x="280" y="1803"/>
                  </a:lnTo>
                  <a:lnTo>
                    <a:pt x="265" y="1862"/>
                  </a:lnTo>
                  <a:lnTo>
                    <a:pt x="196" y="1944"/>
                  </a:lnTo>
                  <a:lnTo>
                    <a:pt x="139" y="2006"/>
                  </a:lnTo>
                  <a:lnTo>
                    <a:pt x="162" y="2087"/>
                  </a:lnTo>
                  <a:lnTo>
                    <a:pt x="160" y="2234"/>
                  </a:lnTo>
                  <a:lnTo>
                    <a:pt x="297" y="2303"/>
                  </a:lnTo>
                  <a:lnTo>
                    <a:pt x="340" y="2303"/>
                  </a:lnTo>
                  <a:lnTo>
                    <a:pt x="378" y="2229"/>
                  </a:lnTo>
                  <a:lnTo>
                    <a:pt x="447" y="2208"/>
                  </a:lnTo>
                  <a:lnTo>
                    <a:pt x="607" y="2358"/>
                  </a:lnTo>
                  <a:lnTo>
                    <a:pt x="622" y="2445"/>
                  </a:lnTo>
                  <a:lnTo>
                    <a:pt x="561" y="2498"/>
                  </a:lnTo>
                  <a:lnTo>
                    <a:pt x="442" y="2516"/>
                  </a:lnTo>
                  <a:lnTo>
                    <a:pt x="369" y="2480"/>
                  </a:lnTo>
                  <a:lnTo>
                    <a:pt x="343" y="2576"/>
                  </a:lnTo>
                  <a:lnTo>
                    <a:pt x="336" y="2673"/>
                  </a:lnTo>
                  <a:lnTo>
                    <a:pt x="432" y="2720"/>
                  </a:lnTo>
                  <a:lnTo>
                    <a:pt x="415" y="2835"/>
                  </a:lnTo>
                  <a:lnTo>
                    <a:pt x="322" y="2819"/>
                  </a:lnTo>
                  <a:lnTo>
                    <a:pt x="279" y="2882"/>
                  </a:lnTo>
                  <a:lnTo>
                    <a:pt x="432" y="3023"/>
                  </a:lnTo>
                  <a:lnTo>
                    <a:pt x="591" y="3020"/>
                  </a:lnTo>
                  <a:lnTo>
                    <a:pt x="631" y="3194"/>
                  </a:lnTo>
                  <a:lnTo>
                    <a:pt x="922" y="3327"/>
                  </a:lnTo>
                  <a:lnTo>
                    <a:pt x="1110" y="3401"/>
                  </a:lnTo>
                  <a:lnTo>
                    <a:pt x="1288" y="3434"/>
                  </a:lnTo>
                  <a:lnTo>
                    <a:pt x="1444" y="3417"/>
                  </a:lnTo>
                  <a:lnTo>
                    <a:pt x="1549" y="3587"/>
                  </a:lnTo>
                  <a:lnTo>
                    <a:pt x="1459" y="3642"/>
                  </a:lnTo>
                  <a:lnTo>
                    <a:pt x="1428" y="3620"/>
                  </a:lnTo>
                  <a:lnTo>
                    <a:pt x="1323" y="3666"/>
                  </a:lnTo>
                  <a:lnTo>
                    <a:pt x="1206" y="3609"/>
                  </a:lnTo>
                  <a:lnTo>
                    <a:pt x="1185" y="3515"/>
                  </a:lnTo>
                  <a:lnTo>
                    <a:pt x="1038" y="3519"/>
                  </a:lnTo>
                  <a:lnTo>
                    <a:pt x="1099" y="3618"/>
                  </a:lnTo>
                  <a:lnTo>
                    <a:pt x="1050" y="3630"/>
                  </a:lnTo>
                  <a:lnTo>
                    <a:pt x="942" y="3581"/>
                  </a:lnTo>
                  <a:lnTo>
                    <a:pt x="817" y="3515"/>
                  </a:lnTo>
                  <a:lnTo>
                    <a:pt x="799" y="3540"/>
                  </a:lnTo>
                  <a:lnTo>
                    <a:pt x="822" y="3627"/>
                  </a:lnTo>
                  <a:lnTo>
                    <a:pt x="805" y="3705"/>
                  </a:lnTo>
                  <a:lnTo>
                    <a:pt x="738" y="3780"/>
                  </a:lnTo>
                  <a:lnTo>
                    <a:pt x="663" y="3741"/>
                  </a:lnTo>
                  <a:lnTo>
                    <a:pt x="580" y="3717"/>
                  </a:lnTo>
                  <a:lnTo>
                    <a:pt x="535" y="3822"/>
                  </a:lnTo>
                  <a:lnTo>
                    <a:pt x="565" y="3905"/>
                  </a:lnTo>
                  <a:lnTo>
                    <a:pt x="640" y="3935"/>
                  </a:lnTo>
                  <a:lnTo>
                    <a:pt x="646" y="4052"/>
                  </a:lnTo>
                  <a:lnTo>
                    <a:pt x="604" y="4115"/>
                  </a:lnTo>
                  <a:lnTo>
                    <a:pt x="615" y="4236"/>
                  </a:lnTo>
                  <a:lnTo>
                    <a:pt x="517" y="4310"/>
                  </a:lnTo>
                  <a:lnTo>
                    <a:pt x="630" y="4356"/>
                  </a:lnTo>
                  <a:lnTo>
                    <a:pt x="685" y="4319"/>
                  </a:lnTo>
                  <a:lnTo>
                    <a:pt x="763" y="4311"/>
                  </a:lnTo>
                  <a:lnTo>
                    <a:pt x="745" y="4448"/>
                  </a:lnTo>
                  <a:lnTo>
                    <a:pt x="669" y="4478"/>
                  </a:lnTo>
                  <a:lnTo>
                    <a:pt x="610" y="4518"/>
                  </a:lnTo>
                  <a:lnTo>
                    <a:pt x="580" y="4587"/>
                  </a:lnTo>
                  <a:lnTo>
                    <a:pt x="525" y="4607"/>
                  </a:lnTo>
                  <a:lnTo>
                    <a:pt x="439" y="4580"/>
                  </a:lnTo>
                  <a:lnTo>
                    <a:pt x="390" y="4523"/>
                  </a:lnTo>
                  <a:lnTo>
                    <a:pt x="346" y="4584"/>
                  </a:lnTo>
                  <a:lnTo>
                    <a:pt x="364" y="4712"/>
                  </a:lnTo>
                  <a:lnTo>
                    <a:pt x="451" y="4770"/>
                  </a:lnTo>
                  <a:lnTo>
                    <a:pt x="534" y="4743"/>
                  </a:lnTo>
                  <a:lnTo>
                    <a:pt x="649" y="4635"/>
                  </a:lnTo>
                  <a:lnTo>
                    <a:pt x="840" y="4527"/>
                  </a:lnTo>
                  <a:lnTo>
                    <a:pt x="916" y="4587"/>
                  </a:lnTo>
                  <a:lnTo>
                    <a:pt x="993" y="4514"/>
                  </a:lnTo>
                  <a:lnTo>
                    <a:pt x="1089" y="4550"/>
                  </a:lnTo>
                  <a:lnTo>
                    <a:pt x="1152" y="4566"/>
                  </a:lnTo>
                  <a:lnTo>
                    <a:pt x="1204" y="4596"/>
                  </a:lnTo>
                  <a:lnTo>
                    <a:pt x="1234" y="4515"/>
                  </a:lnTo>
                  <a:lnTo>
                    <a:pt x="1318" y="4563"/>
                  </a:lnTo>
                  <a:lnTo>
                    <a:pt x="1398" y="4509"/>
                  </a:lnTo>
                  <a:lnTo>
                    <a:pt x="1465" y="4556"/>
                  </a:lnTo>
                  <a:lnTo>
                    <a:pt x="1464" y="4440"/>
                  </a:lnTo>
                  <a:lnTo>
                    <a:pt x="1558" y="4464"/>
                  </a:lnTo>
                  <a:lnTo>
                    <a:pt x="1573" y="4536"/>
                  </a:lnTo>
                  <a:lnTo>
                    <a:pt x="1617" y="4592"/>
                  </a:lnTo>
                  <a:lnTo>
                    <a:pt x="1704" y="4503"/>
                  </a:lnTo>
                  <a:lnTo>
                    <a:pt x="1782" y="4572"/>
                  </a:lnTo>
                  <a:lnTo>
                    <a:pt x="1858" y="4584"/>
                  </a:lnTo>
                  <a:lnTo>
                    <a:pt x="1944" y="4530"/>
                  </a:lnTo>
                  <a:lnTo>
                    <a:pt x="2065" y="4532"/>
                  </a:lnTo>
                  <a:lnTo>
                    <a:pt x="2167" y="4542"/>
                  </a:lnTo>
                  <a:lnTo>
                    <a:pt x="2284" y="4605"/>
                  </a:lnTo>
                  <a:lnTo>
                    <a:pt x="2160" y="4814"/>
                  </a:lnTo>
                  <a:lnTo>
                    <a:pt x="2115" y="4955"/>
                  </a:lnTo>
                  <a:lnTo>
                    <a:pt x="2124" y="5078"/>
                  </a:lnTo>
                  <a:lnTo>
                    <a:pt x="2175" y="5165"/>
                  </a:lnTo>
                  <a:lnTo>
                    <a:pt x="2292" y="5178"/>
                  </a:lnTo>
                  <a:lnTo>
                    <a:pt x="2395" y="5147"/>
                  </a:lnTo>
                  <a:lnTo>
                    <a:pt x="2590" y="5313"/>
                  </a:lnTo>
                  <a:lnTo>
                    <a:pt x="2689" y="5340"/>
                  </a:lnTo>
                  <a:lnTo>
                    <a:pt x="2794" y="5337"/>
                  </a:lnTo>
                  <a:lnTo>
                    <a:pt x="2890" y="5364"/>
                  </a:lnTo>
                  <a:lnTo>
                    <a:pt x="2904" y="5414"/>
                  </a:lnTo>
                  <a:lnTo>
                    <a:pt x="2848" y="5450"/>
                  </a:lnTo>
                  <a:lnTo>
                    <a:pt x="2749" y="5465"/>
                  </a:lnTo>
                  <a:lnTo>
                    <a:pt x="2700" y="5490"/>
                  </a:lnTo>
                  <a:lnTo>
                    <a:pt x="2698" y="5553"/>
                  </a:lnTo>
                  <a:lnTo>
                    <a:pt x="2775" y="5595"/>
                  </a:lnTo>
                  <a:lnTo>
                    <a:pt x="2899" y="5534"/>
                  </a:lnTo>
                  <a:lnTo>
                    <a:pt x="2940" y="5469"/>
                  </a:lnTo>
                  <a:lnTo>
                    <a:pt x="3004" y="5442"/>
                  </a:lnTo>
                  <a:lnTo>
                    <a:pt x="3090" y="5381"/>
                  </a:lnTo>
                  <a:lnTo>
                    <a:pt x="3267" y="5297"/>
                  </a:lnTo>
                  <a:lnTo>
                    <a:pt x="3178" y="5264"/>
                  </a:lnTo>
                  <a:lnTo>
                    <a:pt x="3249" y="5198"/>
                  </a:lnTo>
                  <a:lnTo>
                    <a:pt x="3228" y="5126"/>
                  </a:lnTo>
                  <a:lnTo>
                    <a:pt x="3268" y="5075"/>
                  </a:lnTo>
                  <a:lnTo>
                    <a:pt x="3214" y="5057"/>
                  </a:lnTo>
                  <a:lnTo>
                    <a:pt x="3196" y="5018"/>
                  </a:lnTo>
                  <a:lnTo>
                    <a:pt x="3210" y="4964"/>
                  </a:lnTo>
                  <a:lnTo>
                    <a:pt x="3313" y="4946"/>
                  </a:lnTo>
                  <a:lnTo>
                    <a:pt x="3288" y="4892"/>
                  </a:lnTo>
                  <a:lnTo>
                    <a:pt x="3325" y="4815"/>
                  </a:lnTo>
                  <a:lnTo>
                    <a:pt x="3331" y="4754"/>
                  </a:lnTo>
                  <a:lnTo>
                    <a:pt x="3387" y="4674"/>
                  </a:lnTo>
                  <a:lnTo>
                    <a:pt x="3382" y="4592"/>
                  </a:lnTo>
                  <a:lnTo>
                    <a:pt x="3463" y="4607"/>
                  </a:lnTo>
                  <a:lnTo>
                    <a:pt x="3532" y="4542"/>
                  </a:lnTo>
                  <a:lnTo>
                    <a:pt x="3600" y="4511"/>
                  </a:lnTo>
                  <a:lnTo>
                    <a:pt x="3682" y="4542"/>
                  </a:lnTo>
                  <a:lnTo>
                    <a:pt x="3694" y="4487"/>
                  </a:lnTo>
                  <a:lnTo>
                    <a:pt x="3607" y="4406"/>
                  </a:lnTo>
                  <a:lnTo>
                    <a:pt x="3675" y="4344"/>
                  </a:lnTo>
                  <a:lnTo>
                    <a:pt x="3714" y="4268"/>
                  </a:lnTo>
                  <a:lnTo>
                    <a:pt x="3787" y="4269"/>
                  </a:lnTo>
                  <a:lnTo>
                    <a:pt x="3819" y="4145"/>
                  </a:lnTo>
                  <a:lnTo>
                    <a:pt x="3790" y="4064"/>
                  </a:lnTo>
                  <a:lnTo>
                    <a:pt x="3717" y="4007"/>
                  </a:lnTo>
                  <a:lnTo>
                    <a:pt x="3718" y="3933"/>
                  </a:lnTo>
                  <a:lnTo>
                    <a:pt x="3802" y="3960"/>
                  </a:lnTo>
                  <a:lnTo>
                    <a:pt x="3885" y="3914"/>
                  </a:lnTo>
                  <a:lnTo>
                    <a:pt x="4021" y="3957"/>
                  </a:lnTo>
                  <a:lnTo>
                    <a:pt x="4011" y="4062"/>
                  </a:lnTo>
                  <a:lnTo>
                    <a:pt x="4018" y="4139"/>
                  </a:lnTo>
                  <a:lnTo>
                    <a:pt x="4102" y="4170"/>
                  </a:lnTo>
                  <a:lnTo>
                    <a:pt x="4135" y="4244"/>
                  </a:lnTo>
                  <a:lnTo>
                    <a:pt x="4186" y="4296"/>
                  </a:lnTo>
                  <a:lnTo>
                    <a:pt x="4263" y="4304"/>
                  </a:lnTo>
                  <a:lnTo>
                    <a:pt x="4285" y="4439"/>
                  </a:lnTo>
                  <a:lnTo>
                    <a:pt x="4381" y="4490"/>
                  </a:lnTo>
                  <a:lnTo>
                    <a:pt x="4455" y="4505"/>
                  </a:lnTo>
                  <a:lnTo>
                    <a:pt x="4527" y="4590"/>
                  </a:lnTo>
                  <a:lnTo>
                    <a:pt x="4513" y="4673"/>
                  </a:lnTo>
                  <a:lnTo>
                    <a:pt x="4480" y="4758"/>
                  </a:lnTo>
                  <a:lnTo>
                    <a:pt x="4432" y="4796"/>
                  </a:lnTo>
                  <a:lnTo>
                    <a:pt x="4423" y="4875"/>
                  </a:lnTo>
                  <a:lnTo>
                    <a:pt x="4482" y="4889"/>
                  </a:lnTo>
                  <a:lnTo>
                    <a:pt x="4525" y="4925"/>
                  </a:lnTo>
                  <a:lnTo>
                    <a:pt x="4548" y="5000"/>
                  </a:lnTo>
                  <a:lnTo>
                    <a:pt x="4504" y="5099"/>
                  </a:lnTo>
                  <a:lnTo>
                    <a:pt x="4578" y="5181"/>
                  </a:lnTo>
                  <a:lnTo>
                    <a:pt x="4650" y="5243"/>
                  </a:lnTo>
                  <a:lnTo>
                    <a:pt x="4704" y="5319"/>
                  </a:lnTo>
                  <a:lnTo>
                    <a:pt x="4729" y="5391"/>
                  </a:lnTo>
                  <a:lnTo>
                    <a:pt x="4767" y="5438"/>
                  </a:lnTo>
                  <a:lnTo>
                    <a:pt x="4864" y="5432"/>
                  </a:lnTo>
                  <a:lnTo>
                    <a:pt x="4878" y="5504"/>
                  </a:lnTo>
                  <a:lnTo>
                    <a:pt x="4957" y="5502"/>
                  </a:lnTo>
                  <a:lnTo>
                    <a:pt x="5014" y="5508"/>
                  </a:lnTo>
                  <a:lnTo>
                    <a:pt x="5067" y="5495"/>
                  </a:lnTo>
                  <a:lnTo>
                    <a:pt x="5142" y="5493"/>
                  </a:lnTo>
                  <a:lnTo>
                    <a:pt x="5208" y="5468"/>
                  </a:lnTo>
                  <a:lnTo>
                    <a:pt x="5259" y="5436"/>
                  </a:lnTo>
                  <a:lnTo>
                    <a:pt x="5326" y="5411"/>
                  </a:lnTo>
                  <a:lnTo>
                    <a:pt x="5368" y="5378"/>
                  </a:lnTo>
                  <a:lnTo>
                    <a:pt x="5383" y="5334"/>
                  </a:lnTo>
                  <a:lnTo>
                    <a:pt x="5428" y="5309"/>
                  </a:lnTo>
                  <a:lnTo>
                    <a:pt x="5502" y="5274"/>
                  </a:lnTo>
                  <a:lnTo>
                    <a:pt x="5532" y="5247"/>
                  </a:lnTo>
                  <a:lnTo>
                    <a:pt x="5571" y="5279"/>
                  </a:lnTo>
                  <a:lnTo>
                    <a:pt x="5623" y="5303"/>
                  </a:lnTo>
                  <a:lnTo>
                    <a:pt x="5701" y="5277"/>
                  </a:lnTo>
                  <a:lnTo>
                    <a:pt x="5752" y="5220"/>
                  </a:lnTo>
                  <a:lnTo>
                    <a:pt x="5821" y="5207"/>
                  </a:lnTo>
                  <a:lnTo>
                    <a:pt x="5889" y="5216"/>
                  </a:lnTo>
                  <a:lnTo>
                    <a:pt x="5995" y="5064"/>
                  </a:lnTo>
                  <a:lnTo>
                    <a:pt x="6103" y="5015"/>
                  </a:lnTo>
                  <a:lnTo>
                    <a:pt x="6189" y="4994"/>
                  </a:lnTo>
                  <a:lnTo>
                    <a:pt x="6253" y="4985"/>
                  </a:lnTo>
                  <a:lnTo>
                    <a:pt x="6330" y="4949"/>
                  </a:lnTo>
                  <a:lnTo>
                    <a:pt x="6361" y="4883"/>
                  </a:lnTo>
                  <a:lnTo>
                    <a:pt x="6424" y="4856"/>
                  </a:lnTo>
                  <a:lnTo>
                    <a:pt x="6415" y="4766"/>
                  </a:lnTo>
                  <a:lnTo>
                    <a:pt x="6463" y="4712"/>
                  </a:lnTo>
                  <a:lnTo>
                    <a:pt x="6645" y="4701"/>
                  </a:lnTo>
                  <a:lnTo>
                    <a:pt x="6753" y="4712"/>
                  </a:lnTo>
                  <a:lnTo>
                    <a:pt x="6820" y="4653"/>
                  </a:lnTo>
                  <a:lnTo>
                    <a:pt x="6972" y="4644"/>
                  </a:lnTo>
                  <a:lnTo>
                    <a:pt x="6888" y="4472"/>
                  </a:lnTo>
                  <a:lnTo>
                    <a:pt x="6685" y="4356"/>
                  </a:lnTo>
                  <a:lnTo>
                    <a:pt x="6600" y="4391"/>
                  </a:lnTo>
                  <a:lnTo>
                    <a:pt x="6555" y="4313"/>
                  </a:lnTo>
                  <a:lnTo>
                    <a:pt x="6492" y="4236"/>
                  </a:lnTo>
                  <a:lnTo>
                    <a:pt x="6390" y="4167"/>
                  </a:lnTo>
                  <a:lnTo>
                    <a:pt x="6465" y="4152"/>
                  </a:lnTo>
                  <a:lnTo>
                    <a:pt x="6531" y="4109"/>
                  </a:lnTo>
                  <a:lnTo>
                    <a:pt x="6673" y="4116"/>
                  </a:lnTo>
                  <a:lnTo>
                    <a:pt x="6655" y="4026"/>
                  </a:lnTo>
                  <a:lnTo>
                    <a:pt x="6690" y="3960"/>
                  </a:lnTo>
                  <a:lnTo>
                    <a:pt x="6753" y="3914"/>
                  </a:lnTo>
                  <a:lnTo>
                    <a:pt x="6703" y="3855"/>
                  </a:lnTo>
                  <a:lnTo>
                    <a:pt x="6738" y="3792"/>
                  </a:lnTo>
                  <a:lnTo>
                    <a:pt x="6820" y="3782"/>
                  </a:lnTo>
                  <a:lnTo>
                    <a:pt x="6858" y="3713"/>
                  </a:lnTo>
                  <a:lnTo>
                    <a:pt x="6823" y="3642"/>
                  </a:lnTo>
                  <a:lnTo>
                    <a:pt x="6765" y="3638"/>
                  </a:lnTo>
                  <a:lnTo>
                    <a:pt x="6723" y="3542"/>
                  </a:lnTo>
                  <a:lnTo>
                    <a:pt x="6601" y="3509"/>
                  </a:lnTo>
                  <a:lnTo>
                    <a:pt x="6589" y="3446"/>
                  </a:lnTo>
                  <a:lnTo>
                    <a:pt x="6492" y="3462"/>
                  </a:lnTo>
                  <a:lnTo>
                    <a:pt x="6411" y="3464"/>
                  </a:lnTo>
                  <a:lnTo>
                    <a:pt x="6342" y="3398"/>
                  </a:lnTo>
                  <a:lnTo>
                    <a:pt x="6267" y="3351"/>
                  </a:lnTo>
                  <a:lnTo>
                    <a:pt x="6210" y="3422"/>
                  </a:lnTo>
                  <a:lnTo>
                    <a:pt x="6151" y="3387"/>
                  </a:lnTo>
                  <a:lnTo>
                    <a:pt x="6100" y="3338"/>
                  </a:lnTo>
                  <a:lnTo>
                    <a:pt x="6009" y="3329"/>
                  </a:lnTo>
                  <a:lnTo>
                    <a:pt x="6027" y="3272"/>
                  </a:lnTo>
                  <a:lnTo>
                    <a:pt x="5983" y="3186"/>
                  </a:lnTo>
                  <a:lnTo>
                    <a:pt x="5974" y="3096"/>
                  </a:lnTo>
                  <a:lnTo>
                    <a:pt x="5916" y="3077"/>
                  </a:lnTo>
                  <a:lnTo>
                    <a:pt x="5851" y="3161"/>
                  </a:lnTo>
                  <a:lnTo>
                    <a:pt x="5751" y="3194"/>
                  </a:lnTo>
                  <a:lnTo>
                    <a:pt x="5688" y="3128"/>
                  </a:lnTo>
                  <a:lnTo>
                    <a:pt x="5679" y="3080"/>
                  </a:lnTo>
                  <a:lnTo>
                    <a:pt x="5605" y="3057"/>
                  </a:lnTo>
                  <a:lnTo>
                    <a:pt x="5544" y="3054"/>
                  </a:lnTo>
                  <a:lnTo>
                    <a:pt x="5433" y="2978"/>
                  </a:lnTo>
                  <a:lnTo>
                    <a:pt x="5397" y="2924"/>
                  </a:lnTo>
                  <a:lnTo>
                    <a:pt x="5323" y="2862"/>
                  </a:lnTo>
                  <a:lnTo>
                    <a:pt x="5319" y="2768"/>
                  </a:lnTo>
                  <a:lnTo>
                    <a:pt x="5155" y="2708"/>
                  </a:lnTo>
                  <a:lnTo>
                    <a:pt x="5175" y="2633"/>
                  </a:lnTo>
                  <a:lnTo>
                    <a:pt x="5164" y="2585"/>
                  </a:lnTo>
                  <a:lnTo>
                    <a:pt x="5056" y="2535"/>
                  </a:lnTo>
                  <a:lnTo>
                    <a:pt x="4911" y="2544"/>
                  </a:lnTo>
                  <a:lnTo>
                    <a:pt x="4879" y="2450"/>
                  </a:lnTo>
                  <a:lnTo>
                    <a:pt x="4984" y="2424"/>
                  </a:lnTo>
                  <a:lnTo>
                    <a:pt x="5064" y="2330"/>
                  </a:lnTo>
                  <a:lnTo>
                    <a:pt x="5035" y="2241"/>
                  </a:lnTo>
                  <a:lnTo>
                    <a:pt x="4963" y="2153"/>
                  </a:lnTo>
                  <a:lnTo>
                    <a:pt x="4915" y="2175"/>
                  </a:lnTo>
                  <a:lnTo>
                    <a:pt x="4902" y="2069"/>
                  </a:lnTo>
                  <a:lnTo>
                    <a:pt x="4941" y="1946"/>
                  </a:lnTo>
                  <a:lnTo>
                    <a:pt x="5017" y="1902"/>
                  </a:lnTo>
                  <a:lnTo>
                    <a:pt x="4990" y="1778"/>
                  </a:lnTo>
                  <a:lnTo>
                    <a:pt x="4981" y="1602"/>
                  </a:lnTo>
                  <a:lnTo>
                    <a:pt x="5023" y="1542"/>
                  </a:lnTo>
                  <a:lnTo>
                    <a:pt x="5040" y="1478"/>
                  </a:lnTo>
                  <a:lnTo>
                    <a:pt x="4954" y="1431"/>
                  </a:lnTo>
                  <a:lnTo>
                    <a:pt x="4921" y="1562"/>
                  </a:lnTo>
                  <a:lnTo>
                    <a:pt x="4822" y="1571"/>
                  </a:lnTo>
                  <a:lnTo>
                    <a:pt x="4764" y="1580"/>
                  </a:lnTo>
                  <a:lnTo>
                    <a:pt x="4714" y="1529"/>
                  </a:lnTo>
                  <a:lnTo>
                    <a:pt x="4683" y="1421"/>
                  </a:lnTo>
                  <a:lnTo>
                    <a:pt x="4599" y="1400"/>
                  </a:lnTo>
                  <a:lnTo>
                    <a:pt x="4586" y="1333"/>
                  </a:lnTo>
                  <a:lnTo>
                    <a:pt x="4611" y="1291"/>
                  </a:lnTo>
                  <a:lnTo>
                    <a:pt x="4515" y="1173"/>
                  </a:lnTo>
                  <a:lnTo>
                    <a:pt x="4413" y="1133"/>
                  </a:lnTo>
                  <a:cubicBezTo>
                    <a:pt x="4413" y="1109"/>
                    <a:pt x="4413" y="1085"/>
                    <a:pt x="4413" y="1062"/>
                  </a:cubicBezTo>
                  <a:lnTo>
                    <a:pt x="4385" y="994"/>
                  </a:lnTo>
                  <a:lnTo>
                    <a:pt x="4267" y="1063"/>
                  </a:lnTo>
                  <a:lnTo>
                    <a:pt x="4210" y="1030"/>
                  </a:lnTo>
                  <a:lnTo>
                    <a:pt x="4206" y="949"/>
                  </a:lnTo>
                  <a:lnTo>
                    <a:pt x="4181" y="887"/>
                  </a:lnTo>
                  <a:lnTo>
                    <a:pt x="4122" y="774"/>
                  </a:lnTo>
                  <a:lnTo>
                    <a:pt x="4063" y="777"/>
                  </a:lnTo>
                  <a:lnTo>
                    <a:pt x="3998" y="801"/>
                  </a:lnTo>
                  <a:lnTo>
                    <a:pt x="3938" y="786"/>
                  </a:lnTo>
                  <a:lnTo>
                    <a:pt x="3905" y="772"/>
                  </a:lnTo>
                  <a:lnTo>
                    <a:pt x="3853" y="700"/>
                  </a:lnTo>
                  <a:lnTo>
                    <a:pt x="3842" y="646"/>
                  </a:lnTo>
                  <a:lnTo>
                    <a:pt x="3800" y="564"/>
                  </a:lnTo>
                  <a:lnTo>
                    <a:pt x="3811" y="503"/>
                  </a:lnTo>
                  <a:lnTo>
                    <a:pt x="3757" y="455"/>
                  </a:lnTo>
                  <a:lnTo>
                    <a:pt x="3726" y="404"/>
                  </a:lnTo>
                  <a:lnTo>
                    <a:pt x="3680" y="381"/>
                  </a:lnTo>
                  <a:lnTo>
                    <a:pt x="3647" y="342"/>
                  </a:lnTo>
                  <a:lnTo>
                    <a:pt x="3610" y="302"/>
                  </a:lnTo>
                  <a:lnTo>
                    <a:pt x="3654" y="269"/>
                  </a:lnTo>
                  <a:lnTo>
                    <a:pt x="3570" y="231"/>
                  </a:lnTo>
                  <a:lnTo>
                    <a:pt x="3499" y="188"/>
                  </a:lnTo>
                  <a:lnTo>
                    <a:pt x="3468" y="156"/>
                  </a:lnTo>
                  <a:lnTo>
                    <a:pt x="3441" y="131"/>
                  </a:lnTo>
                  <a:lnTo>
                    <a:pt x="3387" y="101"/>
                  </a:lnTo>
                  <a:lnTo>
                    <a:pt x="3292" y="167"/>
                  </a:lnTo>
                  <a:lnTo>
                    <a:pt x="3232" y="119"/>
                  </a:lnTo>
                  <a:lnTo>
                    <a:pt x="3221" y="32"/>
                  </a:lnTo>
                  <a:lnTo>
                    <a:pt x="3130" y="78"/>
                  </a:lnTo>
                  <a:lnTo>
                    <a:pt x="3107" y="154"/>
                  </a:lnTo>
                  <a:lnTo>
                    <a:pt x="3030" y="142"/>
                  </a:lnTo>
                  <a:lnTo>
                    <a:pt x="2974" y="48"/>
                  </a:lnTo>
                  <a:lnTo>
                    <a:pt x="2852" y="46"/>
                  </a:lnTo>
                  <a:lnTo>
                    <a:pt x="2741" y="80"/>
                  </a:lnTo>
                  <a:lnTo>
                    <a:pt x="2578" y="148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任意多边形 114">
              <a:extLst>
                <a:ext uri="{FF2B5EF4-FFF2-40B4-BE49-F238E27FC236}">
                  <a16:creationId xmlns:a16="http://schemas.microsoft.com/office/drawing/2014/main" id="{57E604D5-DF2A-3D6E-8163-5F0C10F88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" y="885"/>
              <a:ext cx="1401" cy="1508"/>
            </a:xfrm>
            <a:custGeom>
              <a:avLst/>
              <a:gdLst>
                <a:gd name="T0" fmla="*/ 140909 w 7005"/>
                <a:gd name="T1" fmla="*/ 0 h 7539"/>
                <a:gd name="T2" fmla="*/ 0 w 7005"/>
                <a:gd name="T3" fmla="*/ 396014 h 7539"/>
                <a:gd name="T4" fmla="*/ 287992 w 7005"/>
                <a:gd name="T5" fmla="*/ 52550 h 7539"/>
                <a:gd name="T6" fmla="*/ 140909 w 7005"/>
                <a:gd name="T7" fmla="*/ 0 h 75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05" h="7539">
                  <a:moveTo>
                    <a:pt x="3375" y="2259"/>
                  </a:moveTo>
                  <a:lnTo>
                    <a:pt x="3383" y="2200"/>
                  </a:lnTo>
                  <a:lnTo>
                    <a:pt x="3401" y="2128"/>
                  </a:lnTo>
                  <a:lnTo>
                    <a:pt x="3471" y="2058"/>
                  </a:lnTo>
                  <a:lnTo>
                    <a:pt x="3450" y="2004"/>
                  </a:lnTo>
                  <a:lnTo>
                    <a:pt x="3420" y="1974"/>
                  </a:lnTo>
                  <a:lnTo>
                    <a:pt x="3407" y="1915"/>
                  </a:lnTo>
                  <a:lnTo>
                    <a:pt x="3465" y="1851"/>
                  </a:lnTo>
                  <a:lnTo>
                    <a:pt x="3527" y="1836"/>
                  </a:lnTo>
                  <a:lnTo>
                    <a:pt x="3575" y="1878"/>
                  </a:lnTo>
                  <a:lnTo>
                    <a:pt x="3630" y="1909"/>
                  </a:lnTo>
                  <a:lnTo>
                    <a:pt x="3701" y="1909"/>
                  </a:lnTo>
                  <a:lnTo>
                    <a:pt x="3747" y="1951"/>
                  </a:lnTo>
                  <a:lnTo>
                    <a:pt x="3731" y="2040"/>
                  </a:lnTo>
                  <a:lnTo>
                    <a:pt x="3828" y="2014"/>
                  </a:lnTo>
                  <a:lnTo>
                    <a:pt x="3909" y="1977"/>
                  </a:lnTo>
                  <a:lnTo>
                    <a:pt x="3969" y="2010"/>
                  </a:lnTo>
                  <a:lnTo>
                    <a:pt x="3956" y="2109"/>
                  </a:lnTo>
                  <a:lnTo>
                    <a:pt x="4023" y="2157"/>
                  </a:lnTo>
                  <a:lnTo>
                    <a:pt x="4128" y="2106"/>
                  </a:lnTo>
                  <a:lnTo>
                    <a:pt x="4176" y="2154"/>
                  </a:lnTo>
                  <a:lnTo>
                    <a:pt x="4242" y="2179"/>
                  </a:lnTo>
                  <a:lnTo>
                    <a:pt x="4275" y="2242"/>
                  </a:lnTo>
                  <a:lnTo>
                    <a:pt x="4341" y="2233"/>
                  </a:lnTo>
                  <a:lnTo>
                    <a:pt x="4436" y="2254"/>
                  </a:lnTo>
                  <a:lnTo>
                    <a:pt x="4479" y="2308"/>
                  </a:lnTo>
                  <a:lnTo>
                    <a:pt x="4430" y="2334"/>
                  </a:lnTo>
                  <a:lnTo>
                    <a:pt x="4476" y="2400"/>
                  </a:lnTo>
                  <a:lnTo>
                    <a:pt x="4541" y="2380"/>
                  </a:lnTo>
                  <a:lnTo>
                    <a:pt x="4610" y="2431"/>
                  </a:lnTo>
                  <a:lnTo>
                    <a:pt x="4704" y="2433"/>
                  </a:lnTo>
                  <a:lnTo>
                    <a:pt x="4832" y="2392"/>
                  </a:lnTo>
                  <a:lnTo>
                    <a:pt x="4854" y="2478"/>
                  </a:lnTo>
                  <a:lnTo>
                    <a:pt x="4923" y="2524"/>
                  </a:lnTo>
                  <a:lnTo>
                    <a:pt x="4968" y="2533"/>
                  </a:lnTo>
                  <a:lnTo>
                    <a:pt x="5015" y="2581"/>
                  </a:lnTo>
                  <a:lnTo>
                    <a:pt x="5085" y="2578"/>
                  </a:lnTo>
                  <a:lnTo>
                    <a:pt x="5172" y="2607"/>
                  </a:lnTo>
                  <a:lnTo>
                    <a:pt x="5250" y="2649"/>
                  </a:lnTo>
                  <a:lnTo>
                    <a:pt x="5316" y="2590"/>
                  </a:lnTo>
                  <a:lnTo>
                    <a:pt x="5294" y="2541"/>
                  </a:lnTo>
                  <a:lnTo>
                    <a:pt x="5307" y="2496"/>
                  </a:lnTo>
                  <a:lnTo>
                    <a:pt x="5223" y="2454"/>
                  </a:lnTo>
                  <a:lnTo>
                    <a:pt x="5246" y="2389"/>
                  </a:lnTo>
                  <a:lnTo>
                    <a:pt x="5250" y="2325"/>
                  </a:lnTo>
                  <a:lnTo>
                    <a:pt x="5315" y="2293"/>
                  </a:lnTo>
                  <a:lnTo>
                    <a:pt x="5400" y="2305"/>
                  </a:lnTo>
                  <a:lnTo>
                    <a:pt x="5481" y="2364"/>
                  </a:lnTo>
                  <a:lnTo>
                    <a:pt x="5504" y="2433"/>
                  </a:lnTo>
                  <a:lnTo>
                    <a:pt x="5571" y="2440"/>
                  </a:lnTo>
                  <a:lnTo>
                    <a:pt x="5625" y="2433"/>
                  </a:lnTo>
                  <a:lnTo>
                    <a:pt x="5652" y="2368"/>
                  </a:lnTo>
                  <a:lnTo>
                    <a:pt x="5744" y="2353"/>
                  </a:lnTo>
                  <a:lnTo>
                    <a:pt x="5775" y="2416"/>
                  </a:lnTo>
                  <a:lnTo>
                    <a:pt x="5786" y="2482"/>
                  </a:lnTo>
                  <a:lnTo>
                    <a:pt x="5880" y="2556"/>
                  </a:lnTo>
                  <a:lnTo>
                    <a:pt x="5817" y="2646"/>
                  </a:lnTo>
                  <a:lnTo>
                    <a:pt x="5934" y="2656"/>
                  </a:lnTo>
                  <a:lnTo>
                    <a:pt x="5990" y="2611"/>
                  </a:lnTo>
                  <a:lnTo>
                    <a:pt x="6077" y="2608"/>
                  </a:lnTo>
                  <a:lnTo>
                    <a:pt x="6095" y="2665"/>
                  </a:lnTo>
                  <a:lnTo>
                    <a:pt x="6171" y="2655"/>
                  </a:lnTo>
                  <a:lnTo>
                    <a:pt x="6254" y="2736"/>
                  </a:lnTo>
                  <a:lnTo>
                    <a:pt x="6344" y="2815"/>
                  </a:lnTo>
                  <a:lnTo>
                    <a:pt x="6350" y="2890"/>
                  </a:lnTo>
                  <a:lnTo>
                    <a:pt x="6456" y="2892"/>
                  </a:lnTo>
                  <a:lnTo>
                    <a:pt x="6561" y="2902"/>
                  </a:lnTo>
                  <a:lnTo>
                    <a:pt x="6612" y="2914"/>
                  </a:lnTo>
                  <a:lnTo>
                    <a:pt x="6651" y="2974"/>
                  </a:lnTo>
                  <a:lnTo>
                    <a:pt x="6725" y="2995"/>
                  </a:lnTo>
                  <a:lnTo>
                    <a:pt x="6807" y="2962"/>
                  </a:lnTo>
                  <a:lnTo>
                    <a:pt x="6885" y="3028"/>
                  </a:lnTo>
                  <a:lnTo>
                    <a:pt x="6960" y="3030"/>
                  </a:lnTo>
                  <a:lnTo>
                    <a:pt x="7005" y="3100"/>
                  </a:lnTo>
                  <a:lnTo>
                    <a:pt x="6942" y="3217"/>
                  </a:lnTo>
                  <a:lnTo>
                    <a:pt x="6921" y="3286"/>
                  </a:lnTo>
                  <a:lnTo>
                    <a:pt x="6933" y="3345"/>
                  </a:lnTo>
                  <a:lnTo>
                    <a:pt x="6869" y="3409"/>
                  </a:lnTo>
                  <a:lnTo>
                    <a:pt x="6837" y="3469"/>
                  </a:lnTo>
                  <a:lnTo>
                    <a:pt x="6833" y="3540"/>
                  </a:lnTo>
                  <a:lnTo>
                    <a:pt x="6780" y="3571"/>
                  </a:lnTo>
                  <a:lnTo>
                    <a:pt x="6809" y="3622"/>
                  </a:lnTo>
                  <a:lnTo>
                    <a:pt x="6753" y="3669"/>
                  </a:lnTo>
                  <a:lnTo>
                    <a:pt x="6684" y="3681"/>
                  </a:lnTo>
                  <a:lnTo>
                    <a:pt x="6623" y="3729"/>
                  </a:lnTo>
                  <a:lnTo>
                    <a:pt x="6648" y="3801"/>
                  </a:lnTo>
                  <a:lnTo>
                    <a:pt x="6705" y="3834"/>
                  </a:lnTo>
                  <a:lnTo>
                    <a:pt x="6608" y="3987"/>
                  </a:lnTo>
                  <a:lnTo>
                    <a:pt x="6591" y="4035"/>
                  </a:lnTo>
                  <a:lnTo>
                    <a:pt x="6507" y="4068"/>
                  </a:lnTo>
                  <a:lnTo>
                    <a:pt x="6443" y="4048"/>
                  </a:lnTo>
                  <a:lnTo>
                    <a:pt x="6342" y="4056"/>
                  </a:lnTo>
                  <a:lnTo>
                    <a:pt x="6219" y="4137"/>
                  </a:lnTo>
                  <a:lnTo>
                    <a:pt x="6161" y="4174"/>
                  </a:lnTo>
                  <a:lnTo>
                    <a:pt x="6134" y="4219"/>
                  </a:lnTo>
                  <a:lnTo>
                    <a:pt x="6147" y="4302"/>
                  </a:lnTo>
                  <a:lnTo>
                    <a:pt x="6198" y="4312"/>
                  </a:lnTo>
                  <a:lnTo>
                    <a:pt x="6228" y="4402"/>
                  </a:lnTo>
                  <a:lnTo>
                    <a:pt x="6180" y="4437"/>
                  </a:lnTo>
                  <a:lnTo>
                    <a:pt x="6150" y="4413"/>
                  </a:lnTo>
                  <a:lnTo>
                    <a:pt x="6122" y="4497"/>
                  </a:lnTo>
                  <a:lnTo>
                    <a:pt x="6081" y="4531"/>
                  </a:lnTo>
                  <a:lnTo>
                    <a:pt x="6137" y="4563"/>
                  </a:lnTo>
                  <a:lnTo>
                    <a:pt x="6147" y="4671"/>
                  </a:lnTo>
                  <a:lnTo>
                    <a:pt x="6188" y="4720"/>
                  </a:lnTo>
                  <a:lnTo>
                    <a:pt x="6146" y="4747"/>
                  </a:lnTo>
                  <a:lnTo>
                    <a:pt x="6180" y="4822"/>
                  </a:lnTo>
                  <a:lnTo>
                    <a:pt x="6264" y="4825"/>
                  </a:lnTo>
                  <a:lnTo>
                    <a:pt x="6267" y="4903"/>
                  </a:lnTo>
                  <a:lnTo>
                    <a:pt x="6311" y="4974"/>
                  </a:lnTo>
                  <a:lnTo>
                    <a:pt x="6368" y="4999"/>
                  </a:lnTo>
                  <a:lnTo>
                    <a:pt x="6392" y="5085"/>
                  </a:lnTo>
                  <a:lnTo>
                    <a:pt x="6329" y="5137"/>
                  </a:lnTo>
                  <a:lnTo>
                    <a:pt x="6327" y="5257"/>
                  </a:lnTo>
                  <a:lnTo>
                    <a:pt x="6387" y="5361"/>
                  </a:lnTo>
                  <a:lnTo>
                    <a:pt x="6368" y="5419"/>
                  </a:lnTo>
                  <a:lnTo>
                    <a:pt x="6314" y="5437"/>
                  </a:lnTo>
                  <a:lnTo>
                    <a:pt x="6242" y="5481"/>
                  </a:lnTo>
                  <a:lnTo>
                    <a:pt x="6197" y="5541"/>
                  </a:lnTo>
                  <a:lnTo>
                    <a:pt x="6140" y="5566"/>
                  </a:lnTo>
                  <a:lnTo>
                    <a:pt x="6051" y="5563"/>
                  </a:lnTo>
                  <a:lnTo>
                    <a:pt x="6005" y="5509"/>
                  </a:lnTo>
                  <a:lnTo>
                    <a:pt x="5901" y="5533"/>
                  </a:lnTo>
                  <a:lnTo>
                    <a:pt x="5813" y="5506"/>
                  </a:lnTo>
                  <a:lnTo>
                    <a:pt x="5738" y="5512"/>
                  </a:lnTo>
                  <a:lnTo>
                    <a:pt x="5682" y="5530"/>
                  </a:lnTo>
                  <a:lnTo>
                    <a:pt x="5586" y="5581"/>
                  </a:lnTo>
                  <a:lnTo>
                    <a:pt x="5453" y="5620"/>
                  </a:lnTo>
                  <a:lnTo>
                    <a:pt x="5430" y="5700"/>
                  </a:lnTo>
                  <a:lnTo>
                    <a:pt x="5423" y="5757"/>
                  </a:lnTo>
                  <a:lnTo>
                    <a:pt x="5331" y="5814"/>
                  </a:lnTo>
                  <a:lnTo>
                    <a:pt x="5330" y="5896"/>
                  </a:lnTo>
                  <a:lnTo>
                    <a:pt x="5283" y="5965"/>
                  </a:lnTo>
                  <a:lnTo>
                    <a:pt x="5139" y="6051"/>
                  </a:lnTo>
                  <a:lnTo>
                    <a:pt x="5057" y="6022"/>
                  </a:lnTo>
                  <a:lnTo>
                    <a:pt x="5013" y="5958"/>
                  </a:lnTo>
                  <a:lnTo>
                    <a:pt x="4956" y="5991"/>
                  </a:lnTo>
                  <a:lnTo>
                    <a:pt x="4890" y="5982"/>
                  </a:lnTo>
                  <a:lnTo>
                    <a:pt x="4848" y="5988"/>
                  </a:lnTo>
                  <a:lnTo>
                    <a:pt x="4863" y="6025"/>
                  </a:lnTo>
                  <a:lnTo>
                    <a:pt x="4814" y="6069"/>
                  </a:lnTo>
                  <a:lnTo>
                    <a:pt x="4787" y="6136"/>
                  </a:lnTo>
                  <a:lnTo>
                    <a:pt x="4785" y="6204"/>
                  </a:lnTo>
                  <a:lnTo>
                    <a:pt x="4812" y="6256"/>
                  </a:lnTo>
                  <a:lnTo>
                    <a:pt x="4757" y="6298"/>
                  </a:lnTo>
                  <a:lnTo>
                    <a:pt x="4703" y="6378"/>
                  </a:lnTo>
                  <a:lnTo>
                    <a:pt x="4635" y="6409"/>
                  </a:lnTo>
                  <a:lnTo>
                    <a:pt x="4553" y="6414"/>
                  </a:lnTo>
                  <a:lnTo>
                    <a:pt x="4542" y="6354"/>
                  </a:lnTo>
                  <a:lnTo>
                    <a:pt x="4481" y="6355"/>
                  </a:lnTo>
                  <a:lnTo>
                    <a:pt x="4431" y="6336"/>
                  </a:lnTo>
                  <a:lnTo>
                    <a:pt x="4461" y="6291"/>
                  </a:lnTo>
                  <a:lnTo>
                    <a:pt x="4463" y="6235"/>
                  </a:lnTo>
                  <a:lnTo>
                    <a:pt x="4503" y="6184"/>
                  </a:lnTo>
                  <a:lnTo>
                    <a:pt x="4557" y="6214"/>
                  </a:lnTo>
                  <a:lnTo>
                    <a:pt x="4542" y="6160"/>
                  </a:lnTo>
                  <a:lnTo>
                    <a:pt x="4487" y="6084"/>
                  </a:lnTo>
                  <a:lnTo>
                    <a:pt x="4425" y="5989"/>
                  </a:lnTo>
                  <a:lnTo>
                    <a:pt x="4337" y="6006"/>
                  </a:lnTo>
                  <a:lnTo>
                    <a:pt x="4341" y="6064"/>
                  </a:lnTo>
                  <a:lnTo>
                    <a:pt x="4241" y="6069"/>
                  </a:lnTo>
                  <a:lnTo>
                    <a:pt x="4142" y="6067"/>
                  </a:lnTo>
                  <a:lnTo>
                    <a:pt x="4115" y="6114"/>
                  </a:lnTo>
                  <a:lnTo>
                    <a:pt x="4050" y="6174"/>
                  </a:lnTo>
                  <a:lnTo>
                    <a:pt x="3965" y="6180"/>
                  </a:lnTo>
                  <a:lnTo>
                    <a:pt x="3818" y="6219"/>
                  </a:lnTo>
                  <a:lnTo>
                    <a:pt x="3861" y="6282"/>
                  </a:lnTo>
                  <a:lnTo>
                    <a:pt x="3852" y="6339"/>
                  </a:lnTo>
                  <a:lnTo>
                    <a:pt x="3924" y="6361"/>
                  </a:lnTo>
                  <a:lnTo>
                    <a:pt x="3971" y="6355"/>
                  </a:lnTo>
                  <a:lnTo>
                    <a:pt x="3980" y="6462"/>
                  </a:lnTo>
                  <a:lnTo>
                    <a:pt x="4049" y="6492"/>
                  </a:lnTo>
                  <a:lnTo>
                    <a:pt x="4079" y="6613"/>
                  </a:lnTo>
                  <a:lnTo>
                    <a:pt x="3974" y="6678"/>
                  </a:lnTo>
                  <a:lnTo>
                    <a:pt x="4008" y="6762"/>
                  </a:lnTo>
                  <a:lnTo>
                    <a:pt x="3989" y="6822"/>
                  </a:lnTo>
                  <a:lnTo>
                    <a:pt x="3918" y="6876"/>
                  </a:lnTo>
                  <a:lnTo>
                    <a:pt x="3888" y="6934"/>
                  </a:lnTo>
                  <a:lnTo>
                    <a:pt x="3782" y="6901"/>
                  </a:lnTo>
                  <a:lnTo>
                    <a:pt x="3729" y="7002"/>
                  </a:lnTo>
                  <a:lnTo>
                    <a:pt x="3680" y="7072"/>
                  </a:lnTo>
                  <a:lnTo>
                    <a:pt x="3618" y="7050"/>
                  </a:lnTo>
                  <a:lnTo>
                    <a:pt x="3548" y="7086"/>
                  </a:lnTo>
                  <a:lnTo>
                    <a:pt x="3524" y="7195"/>
                  </a:lnTo>
                  <a:lnTo>
                    <a:pt x="3572" y="7239"/>
                  </a:lnTo>
                  <a:lnTo>
                    <a:pt x="3654" y="7344"/>
                  </a:lnTo>
                  <a:lnTo>
                    <a:pt x="3573" y="7405"/>
                  </a:lnTo>
                  <a:lnTo>
                    <a:pt x="3482" y="7438"/>
                  </a:lnTo>
                  <a:lnTo>
                    <a:pt x="3404" y="7539"/>
                  </a:lnTo>
                  <a:lnTo>
                    <a:pt x="3341" y="7513"/>
                  </a:lnTo>
                  <a:lnTo>
                    <a:pt x="3311" y="7467"/>
                  </a:lnTo>
                  <a:lnTo>
                    <a:pt x="3218" y="7515"/>
                  </a:lnTo>
                  <a:lnTo>
                    <a:pt x="3194" y="7414"/>
                  </a:lnTo>
                  <a:lnTo>
                    <a:pt x="3194" y="7317"/>
                  </a:lnTo>
                  <a:lnTo>
                    <a:pt x="3179" y="7188"/>
                  </a:lnTo>
                  <a:lnTo>
                    <a:pt x="3066" y="7224"/>
                  </a:lnTo>
                  <a:lnTo>
                    <a:pt x="3012" y="7179"/>
                  </a:lnTo>
                  <a:lnTo>
                    <a:pt x="2934" y="7149"/>
                  </a:lnTo>
                  <a:lnTo>
                    <a:pt x="2847" y="7093"/>
                  </a:lnTo>
                  <a:lnTo>
                    <a:pt x="2684" y="7012"/>
                  </a:lnTo>
                  <a:lnTo>
                    <a:pt x="2619" y="7054"/>
                  </a:lnTo>
                  <a:lnTo>
                    <a:pt x="2538" y="7039"/>
                  </a:lnTo>
                  <a:lnTo>
                    <a:pt x="2523" y="6954"/>
                  </a:lnTo>
                  <a:lnTo>
                    <a:pt x="2390" y="7003"/>
                  </a:lnTo>
                  <a:lnTo>
                    <a:pt x="2322" y="7000"/>
                  </a:lnTo>
                  <a:lnTo>
                    <a:pt x="2318" y="6813"/>
                  </a:lnTo>
                  <a:lnTo>
                    <a:pt x="2253" y="6759"/>
                  </a:lnTo>
                  <a:lnTo>
                    <a:pt x="2216" y="6672"/>
                  </a:lnTo>
                  <a:lnTo>
                    <a:pt x="2127" y="6597"/>
                  </a:lnTo>
                  <a:lnTo>
                    <a:pt x="1995" y="6586"/>
                  </a:lnTo>
                  <a:lnTo>
                    <a:pt x="1899" y="6522"/>
                  </a:lnTo>
                  <a:lnTo>
                    <a:pt x="1809" y="6540"/>
                  </a:lnTo>
                  <a:lnTo>
                    <a:pt x="1769" y="6460"/>
                  </a:lnTo>
                  <a:lnTo>
                    <a:pt x="1607" y="6378"/>
                  </a:lnTo>
                  <a:lnTo>
                    <a:pt x="1587" y="6247"/>
                  </a:lnTo>
                  <a:lnTo>
                    <a:pt x="1478" y="6282"/>
                  </a:lnTo>
                  <a:lnTo>
                    <a:pt x="1353" y="6205"/>
                  </a:lnTo>
                  <a:lnTo>
                    <a:pt x="1275" y="6172"/>
                  </a:lnTo>
                  <a:lnTo>
                    <a:pt x="1283" y="6078"/>
                  </a:lnTo>
                  <a:lnTo>
                    <a:pt x="1203" y="5976"/>
                  </a:lnTo>
                  <a:lnTo>
                    <a:pt x="1107" y="5919"/>
                  </a:lnTo>
                  <a:lnTo>
                    <a:pt x="1043" y="5826"/>
                  </a:lnTo>
                  <a:lnTo>
                    <a:pt x="888" y="5737"/>
                  </a:lnTo>
                  <a:lnTo>
                    <a:pt x="813" y="5677"/>
                  </a:lnTo>
                  <a:lnTo>
                    <a:pt x="770" y="5601"/>
                  </a:lnTo>
                  <a:lnTo>
                    <a:pt x="627" y="5538"/>
                  </a:lnTo>
                  <a:lnTo>
                    <a:pt x="536" y="5412"/>
                  </a:lnTo>
                  <a:lnTo>
                    <a:pt x="468" y="5328"/>
                  </a:lnTo>
                  <a:lnTo>
                    <a:pt x="336" y="5280"/>
                  </a:lnTo>
                  <a:lnTo>
                    <a:pt x="198" y="5280"/>
                  </a:lnTo>
                  <a:lnTo>
                    <a:pt x="221" y="5170"/>
                  </a:lnTo>
                  <a:lnTo>
                    <a:pt x="170" y="5050"/>
                  </a:lnTo>
                  <a:lnTo>
                    <a:pt x="261" y="4960"/>
                  </a:lnTo>
                  <a:lnTo>
                    <a:pt x="356" y="4834"/>
                  </a:lnTo>
                  <a:lnTo>
                    <a:pt x="482" y="4821"/>
                  </a:lnTo>
                  <a:lnTo>
                    <a:pt x="635" y="4722"/>
                  </a:lnTo>
                  <a:lnTo>
                    <a:pt x="719" y="4788"/>
                  </a:lnTo>
                  <a:lnTo>
                    <a:pt x="761" y="4852"/>
                  </a:lnTo>
                  <a:lnTo>
                    <a:pt x="831" y="4882"/>
                  </a:lnTo>
                  <a:lnTo>
                    <a:pt x="929" y="4885"/>
                  </a:lnTo>
                  <a:lnTo>
                    <a:pt x="986" y="4804"/>
                  </a:lnTo>
                  <a:lnTo>
                    <a:pt x="929" y="4735"/>
                  </a:lnTo>
                  <a:lnTo>
                    <a:pt x="989" y="4645"/>
                  </a:lnTo>
                  <a:lnTo>
                    <a:pt x="954" y="4579"/>
                  </a:lnTo>
                  <a:lnTo>
                    <a:pt x="966" y="4413"/>
                  </a:lnTo>
                  <a:lnTo>
                    <a:pt x="906" y="4218"/>
                  </a:lnTo>
                  <a:lnTo>
                    <a:pt x="809" y="4113"/>
                  </a:lnTo>
                  <a:lnTo>
                    <a:pt x="692" y="4078"/>
                  </a:lnTo>
                  <a:lnTo>
                    <a:pt x="543" y="4018"/>
                  </a:lnTo>
                  <a:lnTo>
                    <a:pt x="453" y="3922"/>
                  </a:lnTo>
                  <a:lnTo>
                    <a:pt x="399" y="3789"/>
                  </a:lnTo>
                  <a:lnTo>
                    <a:pt x="401" y="3633"/>
                  </a:lnTo>
                  <a:lnTo>
                    <a:pt x="342" y="3487"/>
                  </a:lnTo>
                  <a:lnTo>
                    <a:pt x="240" y="3334"/>
                  </a:lnTo>
                  <a:lnTo>
                    <a:pt x="296" y="3292"/>
                  </a:lnTo>
                  <a:lnTo>
                    <a:pt x="581" y="3403"/>
                  </a:lnTo>
                  <a:lnTo>
                    <a:pt x="678" y="3478"/>
                  </a:lnTo>
                  <a:lnTo>
                    <a:pt x="774" y="3460"/>
                  </a:lnTo>
                  <a:lnTo>
                    <a:pt x="914" y="3495"/>
                  </a:lnTo>
                  <a:lnTo>
                    <a:pt x="1043" y="3501"/>
                  </a:lnTo>
                  <a:lnTo>
                    <a:pt x="1128" y="3387"/>
                  </a:lnTo>
                  <a:lnTo>
                    <a:pt x="1353" y="3217"/>
                  </a:lnTo>
                  <a:lnTo>
                    <a:pt x="1262" y="3157"/>
                  </a:lnTo>
                  <a:lnTo>
                    <a:pt x="1146" y="3166"/>
                  </a:lnTo>
                  <a:lnTo>
                    <a:pt x="1047" y="3031"/>
                  </a:lnTo>
                  <a:lnTo>
                    <a:pt x="995" y="2959"/>
                  </a:lnTo>
                  <a:lnTo>
                    <a:pt x="942" y="2937"/>
                  </a:lnTo>
                  <a:lnTo>
                    <a:pt x="980" y="2875"/>
                  </a:lnTo>
                  <a:lnTo>
                    <a:pt x="954" y="2829"/>
                  </a:lnTo>
                  <a:lnTo>
                    <a:pt x="885" y="2895"/>
                  </a:lnTo>
                  <a:lnTo>
                    <a:pt x="822" y="2901"/>
                  </a:lnTo>
                  <a:lnTo>
                    <a:pt x="780" y="2781"/>
                  </a:lnTo>
                  <a:lnTo>
                    <a:pt x="668" y="2710"/>
                  </a:lnTo>
                  <a:lnTo>
                    <a:pt x="671" y="2640"/>
                  </a:lnTo>
                  <a:lnTo>
                    <a:pt x="558" y="2425"/>
                  </a:lnTo>
                  <a:lnTo>
                    <a:pt x="441" y="2376"/>
                  </a:lnTo>
                  <a:lnTo>
                    <a:pt x="387" y="2424"/>
                  </a:lnTo>
                  <a:lnTo>
                    <a:pt x="312" y="2448"/>
                  </a:lnTo>
                  <a:lnTo>
                    <a:pt x="266" y="2340"/>
                  </a:lnTo>
                  <a:lnTo>
                    <a:pt x="156" y="2364"/>
                  </a:lnTo>
                  <a:lnTo>
                    <a:pt x="131" y="2289"/>
                  </a:lnTo>
                  <a:lnTo>
                    <a:pt x="74" y="2223"/>
                  </a:lnTo>
                  <a:lnTo>
                    <a:pt x="66" y="2169"/>
                  </a:lnTo>
                  <a:lnTo>
                    <a:pt x="35" y="2088"/>
                  </a:lnTo>
                  <a:lnTo>
                    <a:pt x="0" y="1933"/>
                  </a:lnTo>
                  <a:lnTo>
                    <a:pt x="110" y="1878"/>
                  </a:lnTo>
                  <a:lnTo>
                    <a:pt x="120" y="1770"/>
                  </a:lnTo>
                  <a:lnTo>
                    <a:pt x="83" y="1647"/>
                  </a:lnTo>
                  <a:lnTo>
                    <a:pt x="62" y="1519"/>
                  </a:lnTo>
                  <a:lnTo>
                    <a:pt x="159" y="1485"/>
                  </a:lnTo>
                  <a:lnTo>
                    <a:pt x="243" y="1372"/>
                  </a:lnTo>
                  <a:lnTo>
                    <a:pt x="183" y="1348"/>
                  </a:lnTo>
                  <a:lnTo>
                    <a:pt x="242" y="1266"/>
                  </a:lnTo>
                  <a:lnTo>
                    <a:pt x="333" y="1243"/>
                  </a:lnTo>
                  <a:lnTo>
                    <a:pt x="306" y="1152"/>
                  </a:lnTo>
                  <a:lnTo>
                    <a:pt x="381" y="1131"/>
                  </a:lnTo>
                  <a:lnTo>
                    <a:pt x="413" y="975"/>
                  </a:lnTo>
                  <a:lnTo>
                    <a:pt x="609" y="745"/>
                  </a:lnTo>
                  <a:lnTo>
                    <a:pt x="569" y="609"/>
                  </a:lnTo>
                  <a:lnTo>
                    <a:pt x="626" y="559"/>
                  </a:lnTo>
                  <a:lnTo>
                    <a:pt x="618" y="432"/>
                  </a:lnTo>
                  <a:lnTo>
                    <a:pt x="726" y="309"/>
                  </a:lnTo>
                  <a:lnTo>
                    <a:pt x="665" y="312"/>
                  </a:lnTo>
                  <a:lnTo>
                    <a:pt x="689" y="237"/>
                  </a:lnTo>
                  <a:lnTo>
                    <a:pt x="674" y="181"/>
                  </a:lnTo>
                  <a:lnTo>
                    <a:pt x="575" y="157"/>
                  </a:lnTo>
                  <a:lnTo>
                    <a:pt x="605" y="78"/>
                  </a:lnTo>
                  <a:lnTo>
                    <a:pt x="692" y="123"/>
                  </a:lnTo>
                  <a:lnTo>
                    <a:pt x="767" y="69"/>
                  </a:lnTo>
                  <a:lnTo>
                    <a:pt x="839" y="118"/>
                  </a:lnTo>
                  <a:lnTo>
                    <a:pt x="834" y="0"/>
                  </a:lnTo>
                  <a:lnTo>
                    <a:pt x="927" y="24"/>
                  </a:lnTo>
                  <a:lnTo>
                    <a:pt x="948" y="97"/>
                  </a:lnTo>
                  <a:lnTo>
                    <a:pt x="987" y="151"/>
                  </a:lnTo>
                  <a:lnTo>
                    <a:pt x="1077" y="63"/>
                  </a:lnTo>
                  <a:lnTo>
                    <a:pt x="1154" y="133"/>
                  </a:lnTo>
                  <a:lnTo>
                    <a:pt x="1229" y="144"/>
                  </a:lnTo>
                  <a:lnTo>
                    <a:pt x="1319" y="90"/>
                  </a:lnTo>
                  <a:lnTo>
                    <a:pt x="1442" y="96"/>
                  </a:lnTo>
                  <a:lnTo>
                    <a:pt x="1541" y="103"/>
                  </a:lnTo>
                  <a:lnTo>
                    <a:pt x="1656" y="168"/>
                  </a:lnTo>
                  <a:lnTo>
                    <a:pt x="1536" y="372"/>
                  </a:lnTo>
                  <a:lnTo>
                    <a:pt x="1487" y="516"/>
                  </a:lnTo>
                  <a:lnTo>
                    <a:pt x="1494" y="636"/>
                  </a:lnTo>
                  <a:lnTo>
                    <a:pt x="1547" y="726"/>
                  </a:lnTo>
                  <a:lnTo>
                    <a:pt x="1664" y="738"/>
                  </a:lnTo>
                  <a:lnTo>
                    <a:pt x="1766" y="706"/>
                  </a:lnTo>
                  <a:lnTo>
                    <a:pt x="1964" y="876"/>
                  </a:lnTo>
                  <a:lnTo>
                    <a:pt x="2061" y="901"/>
                  </a:lnTo>
                  <a:lnTo>
                    <a:pt x="2169" y="900"/>
                  </a:lnTo>
                  <a:lnTo>
                    <a:pt x="2262" y="925"/>
                  </a:lnTo>
                  <a:lnTo>
                    <a:pt x="2277" y="972"/>
                  </a:lnTo>
                  <a:lnTo>
                    <a:pt x="2222" y="1012"/>
                  </a:lnTo>
                  <a:lnTo>
                    <a:pt x="2124" y="1027"/>
                  </a:lnTo>
                  <a:lnTo>
                    <a:pt x="2072" y="1054"/>
                  </a:lnTo>
                  <a:lnTo>
                    <a:pt x="2070" y="1113"/>
                  </a:lnTo>
                  <a:lnTo>
                    <a:pt x="2150" y="1156"/>
                  </a:lnTo>
                  <a:lnTo>
                    <a:pt x="2270" y="1095"/>
                  </a:lnTo>
                  <a:lnTo>
                    <a:pt x="2307" y="1203"/>
                  </a:lnTo>
                  <a:lnTo>
                    <a:pt x="2295" y="1309"/>
                  </a:lnTo>
                  <a:lnTo>
                    <a:pt x="2301" y="1410"/>
                  </a:lnTo>
                  <a:lnTo>
                    <a:pt x="2498" y="1522"/>
                  </a:lnTo>
                  <a:lnTo>
                    <a:pt x="2543" y="1465"/>
                  </a:lnTo>
                  <a:lnTo>
                    <a:pt x="2604" y="1449"/>
                  </a:lnTo>
                  <a:lnTo>
                    <a:pt x="2675" y="1518"/>
                  </a:lnTo>
                  <a:lnTo>
                    <a:pt x="2696" y="1576"/>
                  </a:lnTo>
                  <a:lnTo>
                    <a:pt x="2826" y="1399"/>
                  </a:lnTo>
                  <a:lnTo>
                    <a:pt x="2864" y="1459"/>
                  </a:lnTo>
                  <a:lnTo>
                    <a:pt x="2882" y="1576"/>
                  </a:lnTo>
                  <a:lnTo>
                    <a:pt x="2948" y="1614"/>
                  </a:lnTo>
                  <a:lnTo>
                    <a:pt x="2954" y="1713"/>
                  </a:lnTo>
                  <a:lnTo>
                    <a:pt x="2915" y="1765"/>
                  </a:lnTo>
                  <a:lnTo>
                    <a:pt x="2957" y="1866"/>
                  </a:lnTo>
                  <a:lnTo>
                    <a:pt x="2919" y="1927"/>
                  </a:lnTo>
                  <a:lnTo>
                    <a:pt x="2865" y="1981"/>
                  </a:lnTo>
                  <a:lnTo>
                    <a:pt x="2865" y="2047"/>
                  </a:lnTo>
                  <a:lnTo>
                    <a:pt x="2882" y="2098"/>
                  </a:lnTo>
                  <a:lnTo>
                    <a:pt x="2832" y="2181"/>
                  </a:lnTo>
                  <a:lnTo>
                    <a:pt x="2903" y="2266"/>
                  </a:lnTo>
                  <a:lnTo>
                    <a:pt x="2954" y="2356"/>
                  </a:lnTo>
                  <a:lnTo>
                    <a:pt x="3027" y="2403"/>
                  </a:lnTo>
                  <a:lnTo>
                    <a:pt x="3077" y="2461"/>
                  </a:lnTo>
                  <a:lnTo>
                    <a:pt x="3122" y="2382"/>
                  </a:lnTo>
                  <a:lnTo>
                    <a:pt x="3171" y="2419"/>
                  </a:lnTo>
                  <a:lnTo>
                    <a:pt x="3236" y="2344"/>
                  </a:lnTo>
                  <a:lnTo>
                    <a:pt x="3258" y="2280"/>
                  </a:lnTo>
                  <a:lnTo>
                    <a:pt x="3375" y="2259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任意多边形 17">
              <a:extLst>
                <a:ext uri="{FF2B5EF4-FFF2-40B4-BE49-F238E27FC236}">
                  <a16:creationId xmlns:a16="http://schemas.microsoft.com/office/drawing/2014/main" id="{42444D98-343D-048E-8CB5-42D754085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971"/>
              <a:ext cx="1154" cy="1848"/>
            </a:xfrm>
            <a:custGeom>
              <a:avLst/>
              <a:gdLst>
                <a:gd name="T0" fmla="*/ 140909 w 5771"/>
                <a:gd name="T1" fmla="*/ 0 h 9240"/>
                <a:gd name="T2" fmla="*/ 0 w 5771"/>
                <a:gd name="T3" fmla="*/ 396014 h 9240"/>
                <a:gd name="T4" fmla="*/ 287992 w 5771"/>
                <a:gd name="T5" fmla="*/ 52550 h 9240"/>
                <a:gd name="T6" fmla="*/ 140909 w 5771"/>
                <a:gd name="T7" fmla="*/ 0 h 9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71" h="9240">
                  <a:moveTo>
                    <a:pt x="1560" y="0"/>
                  </a:moveTo>
                  <a:lnTo>
                    <a:pt x="1500" y="22"/>
                  </a:lnTo>
                  <a:lnTo>
                    <a:pt x="1466" y="90"/>
                  </a:lnTo>
                  <a:lnTo>
                    <a:pt x="1392" y="127"/>
                  </a:lnTo>
                  <a:lnTo>
                    <a:pt x="1323" y="135"/>
                  </a:lnTo>
                  <a:lnTo>
                    <a:pt x="1242" y="156"/>
                  </a:lnTo>
                  <a:lnTo>
                    <a:pt x="1131" y="207"/>
                  </a:lnTo>
                  <a:lnTo>
                    <a:pt x="1025" y="357"/>
                  </a:lnTo>
                  <a:lnTo>
                    <a:pt x="960" y="348"/>
                  </a:lnTo>
                  <a:lnTo>
                    <a:pt x="888" y="361"/>
                  </a:lnTo>
                  <a:lnTo>
                    <a:pt x="840" y="420"/>
                  </a:lnTo>
                  <a:lnTo>
                    <a:pt x="762" y="444"/>
                  </a:lnTo>
                  <a:lnTo>
                    <a:pt x="711" y="418"/>
                  </a:lnTo>
                  <a:lnTo>
                    <a:pt x="671" y="388"/>
                  </a:lnTo>
                  <a:lnTo>
                    <a:pt x="638" y="420"/>
                  </a:lnTo>
                  <a:lnTo>
                    <a:pt x="564" y="451"/>
                  </a:lnTo>
                  <a:lnTo>
                    <a:pt x="519" y="481"/>
                  </a:lnTo>
                  <a:lnTo>
                    <a:pt x="506" y="519"/>
                  </a:lnTo>
                  <a:lnTo>
                    <a:pt x="462" y="552"/>
                  </a:lnTo>
                  <a:lnTo>
                    <a:pt x="392" y="579"/>
                  </a:lnTo>
                  <a:lnTo>
                    <a:pt x="350" y="606"/>
                  </a:lnTo>
                  <a:lnTo>
                    <a:pt x="281" y="636"/>
                  </a:lnTo>
                  <a:lnTo>
                    <a:pt x="210" y="636"/>
                  </a:lnTo>
                  <a:lnTo>
                    <a:pt x="149" y="648"/>
                  </a:lnTo>
                  <a:lnTo>
                    <a:pt x="98" y="645"/>
                  </a:lnTo>
                  <a:lnTo>
                    <a:pt x="119" y="730"/>
                  </a:lnTo>
                  <a:lnTo>
                    <a:pt x="128" y="808"/>
                  </a:lnTo>
                  <a:lnTo>
                    <a:pt x="189" y="838"/>
                  </a:lnTo>
                  <a:lnTo>
                    <a:pt x="198" y="891"/>
                  </a:lnTo>
                  <a:lnTo>
                    <a:pt x="114" y="930"/>
                  </a:lnTo>
                  <a:lnTo>
                    <a:pt x="63" y="973"/>
                  </a:lnTo>
                  <a:lnTo>
                    <a:pt x="42" y="1015"/>
                  </a:lnTo>
                  <a:lnTo>
                    <a:pt x="80" y="1146"/>
                  </a:lnTo>
                  <a:lnTo>
                    <a:pt x="162" y="1150"/>
                  </a:lnTo>
                  <a:lnTo>
                    <a:pt x="296" y="1348"/>
                  </a:lnTo>
                  <a:lnTo>
                    <a:pt x="210" y="1428"/>
                  </a:lnTo>
                  <a:lnTo>
                    <a:pt x="140" y="1386"/>
                  </a:lnTo>
                  <a:lnTo>
                    <a:pt x="72" y="1393"/>
                  </a:lnTo>
                  <a:lnTo>
                    <a:pt x="45" y="1479"/>
                  </a:lnTo>
                  <a:lnTo>
                    <a:pt x="0" y="1539"/>
                  </a:lnTo>
                  <a:lnTo>
                    <a:pt x="26" y="1617"/>
                  </a:lnTo>
                  <a:lnTo>
                    <a:pt x="72" y="1644"/>
                  </a:lnTo>
                  <a:lnTo>
                    <a:pt x="122" y="1630"/>
                  </a:lnTo>
                  <a:lnTo>
                    <a:pt x="141" y="1677"/>
                  </a:lnTo>
                  <a:lnTo>
                    <a:pt x="96" y="1722"/>
                  </a:lnTo>
                  <a:lnTo>
                    <a:pt x="108" y="1813"/>
                  </a:lnTo>
                  <a:lnTo>
                    <a:pt x="203" y="1834"/>
                  </a:lnTo>
                  <a:lnTo>
                    <a:pt x="246" y="1888"/>
                  </a:lnTo>
                  <a:lnTo>
                    <a:pt x="197" y="1914"/>
                  </a:lnTo>
                  <a:lnTo>
                    <a:pt x="243" y="1980"/>
                  </a:lnTo>
                  <a:lnTo>
                    <a:pt x="308" y="1960"/>
                  </a:lnTo>
                  <a:lnTo>
                    <a:pt x="377" y="2011"/>
                  </a:lnTo>
                  <a:lnTo>
                    <a:pt x="471" y="2013"/>
                  </a:lnTo>
                  <a:lnTo>
                    <a:pt x="599" y="1972"/>
                  </a:lnTo>
                  <a:lnTo>
                    <a:pt x="621" y="2058"/>
                  </a:lnTo>
                  <a:lnTo>
                    <a:pt x="690" y="2104"/>
                  </a:lnTo>
                  <a:lnTo>
                    <a:pt x="735" y="2113"/>
                  </a:lnTo>
                  <a:lnTo>
                    <a:pt x="782" y="2161"/>
                  </a:lnTo>
                  <a:lnTo>
                    <a:pt x="852" y="2158"/>
                  </a:lnTo>
                  <a:lnTo>
                    <a:pt x="939" y="2187"/>
                  </a:lnTo>
                  <a:lnTo>
                    <a:pt x="1017" y="2229"/>
                  </a:lnTo>
                  <a:lnTo>
                    <a:pt x="1083" y="2170"/>
                  </a:lnTo>
                  <a:lnTo>
                    <a:pt x="1061" y="2121"/>
                  </a:lnTo>
                  <a:lnTo>
                    <a:pt x="1074" y="2076"/>
                  </a:lnTo>
                  <a:lnTo>
                    <a:pt x="990" y="2034"/>
                  </a:lnTo>
                  <a:lnTo>
                    <a:pt x="1013" y="1969"/>
                  </a:lnTo>
                  <a:lnTo>
                    <a:pt x="1017" y="1905"/>
                  </a:lnTo>
                  <a:lnTo>
                    <a:pt x="1082" y="1873"/>
                  </a:lnTo>
                  <a:lnTo>
                    <a:pt x="1167" y="1885"/>
                  </a:lnTo>
                  <a:lnTo>
                    <a:pt x="1248" y="1944"/>
                  </a:lnTo>
                  <a:lnTo>
                    <a:pt x="1271" y="2013"/>
                  </a:lnTo>
                  <a:lnTo>
                    <a:pt x="1338" y="2020"/>
                  </a:lnTo>
                  <a:lnTo>
                    <a:pt x="1392" y="2013"/>
                  </a:lnTo>
                  <a:lnTo>
                    <a:pt x="1419" y="1948"/>
                  </a:lnTo>
                  <a:lnTo>
                    <a:pt x="1511" y="1933"/>
                  </a:lnTo>
                  <a:lnTo>
                    <a:pt x="1542" y="1996"/>
                  </a:lnTo>
                  <a:lnTo>
                    <a:pt x="1553" y="2062"/>
                  </a:lnTo>
                  <a:lnTo>
                    <a:pt x="1647" y="2136"/>
                  </a:lnTo>
                  <a:lnTo>
                    <a:pt x="1584" y="2226"/>
                  </a:lnTo>
                  <a:lnTo>
                    <a:pt x="1701" y="2236"/>
                  </a:lnTo>
                  <a:lnTo>
                    <a:pt x="1757" y="2191"/>
                  </a:lnTo>
                  <a:lnTo>
                    <a:pt x="1844" y="2188"/>
                  </a:lnTo>
                  <a:lnTo>
                    <a:pt x="1862" y="2245"/>
                  </a:lnTo>
                  <a:lnTo>
                    <a:pt x="1938" y="2235"/>
                  </a:lnTo>
                  <a:lnTo>
                    <a:pt x="2021" y="2316"/>
                  </a:lnTo>
                  <a:lnTo>
                    <a:pt x="2111" y="2395"/>
                  </a:lnTo>
                  <a:lnTo>
                    <a:pt x="2117" y="2470"/>
                  </a:lnTo>
                  <a:lnTo>
                    <a:pt x="2223" y="2472"/>
                  </a:lnTo>
                  <a:lnTo>
                    <a:pt x="2328" y="2482"/>
                  </a:lnTo>
                  <a:lnTo>
                    <a:pt x="2379" y="2494"/>
                  </a:lnTo>
                  <a:lnTo>
                    <a:pt x="2418" y="2554"/>
                  </a:lnTo>
                  <a:lnTo>
                    <a:pt x="2492" y="2575"/>
                  </a:lnTo>
                  <a:lnTo>
                    <a:pt x="2574" y="2542"/>
                  </a:lnTo>
                  <a:lnTo>
                    <a:pt x="2652" y="2608"/>
                  </a:lnTo>
                  <a:lnTo>
                    <a:pt x="2727" y="2610"/>
                  </a:lnTo>
                  <a:lnTo>
                    <a:pt x="2772" y="2680"/>
                  </a:lnTo>
                  <a:lnTo>
                    <a:pt x="2709" y="2797"/>
                  </a:lnTo>
                  <a:lnTo>
                    <a:pt x="2688" y="2866"/>
                  </a:lnTo>
                  <a:lnTo>
                    <a:pt x="2700" y="2925"/>
                  </a:lnTo>
                  <a:lnTo>
                    <a:pt x="2636" y="2989"/>
                  </a:lnTo>
                  <a:lnTo>
                    <a:pt x="2604" y="3049"/>
                  </a:lnTo>
                  <a:lnTo>
                    <a:pt x="2600" y="3120"/>
                  </a:lnTo>
                  <a:lnTo>
                    <a:pt x="2547" y="3151"/>
                  </a:lnTo>
                  <a:lnTo>
                    <a:pt x="2576" y="3202"/>
                  </a:lnTo>
                  <a:lnTo>
                    <a:pt x="2520" y="3249"/>
                  </a:lnTo>
                  <a:lnTo>
                    <a:pt x="2451" y="3261"/>
                  </a:lnTo>
                  <a:lnTo>
                    <a:pt x="2390" y="3309"/>
                  </a:lnTo>
                  <a:lnTo>
                    <a:pt x="2415" y="3381"/>
                  </a:lnTo>
                  <a:lnTo>
                    <a:pt x="2472" y="3414"/>
                  </a:lnTo>
                  <a:lnTo>
                    <a:pt x="2375" y="3567"/>
                  </a:lnTo>
                  <a:lnTo>
                    <a:pt x="2358" y="3615"/>
                  </a:lnTo>
                  <a:lnTo>
                    <a:pt x="2274" y="3648"/>
                  </a:lnTo>
                  <a:lnTo>
                    <a:pt x="2210" y="3628"/>
                  </a:lnTo>
                  <a:lnTo>
                    <a:pt x="2109" y="3636"/>
                  </a:lnTo>
                  <a:lnTo>
                    <a:pt x="1986" y="3717"/>
                  </a:lnTo>
                  <a:lnTo>
                    <a:pt x="1928" y="3754"/>
                  </a:lnTo>
                  <a:lnTo>
                    <a:pt x="1901" y="3799"/>
                  </a:lnTo>
                  <a:lnTo>
                    <a:pt x="1914" y="3882"/>
                  </a:lnTo>
                  <a:lnTo>
                    <a:pt x="1965" y="3892"/>
                  </a:lnTo>
                  <a:lnTo>
                    <a:pt x="1995" y="3982"/>
                  </a:lnTo>
                  <a:lnTo>
                    <a:pt x="1947" y="4017"/>
                  </a:lnTo>
                  <a:lnTo>
                    <a:pt x="1917" y="3993"/>
                  </a:lnTo>
                  <a:lnTo>
                    <a:pt x="1889" y="4077"/>
                  </a:lnTo>
                  <a:lnTo>
                    <a:pt x="1848" y="4111"/>
                  </a:lnTo>
                  <a:lnTo>
                    <a:pt x="1904" y="4143"/>
                  </a:lnTo>
                  <a:lnTo>
                    <a:pt x="1914" y="4251"/>
                  </a:lnTo>
                  <a:lnTo>
                    <a:pt x="1955" y="4300"/>
                  </a:lnTo>
                  <a:lnTo>
                    <a:pt x="1913" y="4327"/>
                  </a:lnTo>
                  <a:lnTo>
                    <a:pt x="1947" y="4402"/>
                  </a:lnTo>
                  <a:lnTo>
                    <a:pt x="2031" y="4405"/>
                  </a:lnTo>
                  <a:lnTo>
                    <a:pt x="2034" y="4483"/>
                  </a:lnTo>
                  <a:lnTo>
                    <a:pt x="2078" y="4554"/>
                  </a:lnTo>
                  <a:lnTo>
                    <a:pt x="2135" y="4579"/>
                  </a:lnTo>
                  <a:lnTo>
                    <a:pt x="2159" y="4665"/>
                  </a:lnTo>
                  <a:lnTo>
                    <a:pt x="2096" y="4717"/>
                  </a:lnTo>
                  <a:lnTo>
                    <a:pt x="2094" y="4837"/>
                  </a:lnTo>
                  <a:lnTo>
                    <a:pt x="2154" y="4941"/>
                  </a:lnTo>
                  <a:lnTo>
                    <a:pt x="2135" y="4999"/>
                  </a:lnTo>
                  <a:lnTo>
                    <a:pt x="2081" y="5017"/>
                  </a:lnTo>
                  <a:lnTo>
                    <a:pt x="2009" y="5061"/>
                  </a:lnTo>
                  <a:lnTo>
                    <a:pt x="1964" y="5121"/>
                  </a:lnTo>
                  <a:lnTo>
                    <a:pt x="1907" y="5146"/>
                  </a:lnTo>
                  <a:lnTo>
                    <a:pt x="1818" y="5143"/>
                  </a:lnTo>
                  <a:lnTo>
                    <a:pt x="1772" y="5089"/>
                  </a:lnTo>
                  <a:lnTo>
                    <a:pt x="1668" y="5113"/>
                  </a:lnTo>
                  <a:lnTo>
                    <a:pt x="1580" y="5086"/>
                  </a:lnTo>
                  <a:lnTo>
                    <a:pt x="1505" y="5092"/>
                  </a:lnTo>
                  <a:lnTo>
                    <a:pt x="1449" y="5110"/>
                  </a:lnTo>
                  <a:lnTo>
                    <a:pt x="1353" y="5161"/>
                  </a:lnTo>
                  <a:lnTo>
                    <a:pt x="1220" y="5200"/>
                  </a:lnTo>
                  <a:lnTo>
                    <a:pt x="1197" y="5280"/>
                  </a:lnTo>
                  <a:lnTo>
                    <a:pt x="1190" y="5337"/>
                  </a:lnTo>
                  <a:lnTo>
                    <a:pt x="1098" y="5394"/>
                  </a:lnTo>
                  <a:lnTo>
                    <a:pt x="1097" y="5476"/>
                  </a:lnTo>
                  <a:lnTo>
                    <a:pt x="1050" y="5545"/>
                  </a:lnTo>
                  <a:lnTo>
                    <a:pt x="906" y="5631"/>
                  </a:lnTo>
                  <a:lnTo>
                    <a:pt x="824" y="5602"/>
                  </a:lnTo>
                  <a:lnTo>
                    <a:pt x="780" y="5538"/>
                  </a:lnTo>
                  <a:lnTo>
                    <a:pt x="723" y="5571"/>
                  </a:lnTo>
                  <a:lnTo>
                    <a:pt x="657" y="5562"/>
                  </a:lnTo>
                  <a:lnTo>
                    <a:pt x="615" y="5568"/>
                  </a:lnTo>
                  <a:lnTo>
                    <a:pt x="630" y="5605"/>
                  </a:lnTo>
                  <a:lnTo>
                    <a:pt x="581" y="5649"/>
                  </a:lnTo>
                  <a:lnTo>
                    <a:pt x="554" y="5716"/>
                  </a:lnTo>
                  <a:lnTo>
                    <a:pt x="552" y="5784"/>
                  </a:lnTo>
                  <a:lnTo>
                    <a:pt x="579" y="5836"/>
                  </a:lnTo>
                  <a:lnTo>
                    <a:pt x="524" y="5878"/>
                  </a:lnTo>
                  <a:lnTo>
                    <a:pt x="470" y="5958"/>
                  </a:lnTo>
                  <a:lnTo>
                    <a:pt x="402" y="5989"/>
                  </a:lnTo>
                  <a:lnTo>
                    <a:pt x="507" y="6120"/>
                  </a:lnTo>
                  <a:lnTo>
                    <a:pt x="560" y="6063"/>
                  </a:lnTo>
                  <a:lnTo>
                    <a:pt x="663" y="6040"/>
                  </a:lnTo>
                  <a:lnTo>
                    <a:pt x="777" y="6145"/>
                  </a:lnTo>
                  <a:lnTo>
                    <a:pt x="822" y="6094"/>
                  </a:lnTo>
                  <a:lnTo>
                    <a:pt x="848" y="6049"/>
                  </a:lnTo>
                  <a:lnTo>
                    <a:pt x="899" y="6112"/>
                  </a:lnTo>
                  <a:lnTo>
                    <a:pt x="974" y="6145"/>
                  </a:lnTo>
                  <a:lnTo>
                    <a:pt x="1010" y="6211"/>
                  </a:lnTo>
                  <a:lnTo>
                    <a:pt x="980" y="6282"/>
                  </a:lnTo>
                  <a:lnTo>
                    <a:pt x="1044" y="6418"/>
                  </a:lnTo>
                  <a:lnTo>
                    <a:pt x="1037" y="6495"/>
                  </a:lnTo>
                  <a:lnTo>
                    <a:pt x="1104" y="6555"/>
                  </a:lnTo>
                  <a:lnTo>
                    <a:pt x="1109" y="6499"/>
                  </a:lnTo>
                  <a:lnTo>
                    <a:pt x="1154" y="6427"/>
                  </a:lnTo>
                  <a:lnTo>
                    <a:pt x="1227" y="6480"/>
                  </a:lnTo>
                  <a:lnTo>
                    <a:pt x="1253" y="6589"/>
                  </a:lnTo>
                  <a:lnTo>
                    <a:pt x="1250" y="6694"/>
                  </a:lnTo>
                  <a:lnTo>
                    <a:pt x="1358" y="6927"/>
                  </a:lnTo>
                  <a:lnTo>
                    <a:pt x="1425" y="6864"/>
                  </a:lnTo>
                  <a:lnTo>
                    <a:pt x="1482" y="6871"/>
                  </a:lnTo>
                  <a:lnTo>
                    <a:pt x="1544" y="6918"/>
                  </a:lnTo>
                  <a:lnTo>
                    <a:pt x="1553" y="6985"/>
                  </a:lnTo>
                  <a:lnTo>
                    <a:pt x="1623" y="7018"/>
                  </a:lnTo>
                  <a:lnTo>
                    <a:pt x="1704" y="6996"/>
                  </a:lnTo>
                  <a:lnTo>
                    <a:pt x="1769" y="6993"/>
                  </a:lnTo>
                  <a:lnTo>
                    <a:pt x="1739" y="7068"/>
                  </a:lnTo>
                  <a:lnTo>
                    <a:pt x="1715" y="7132"/>
                  </a:lnTo>
                  <a:lnTo>
                    <a:pt x="1707" y="7203"/>
                  </a:lnTo>
                  <a:lnTo>
                    <a:pt x="1664" y="7230"/>
                  </a:lnTo>
                  <a:lnTo>
                    <a:pt x="1668" y="7309"/>
                  </a:lnTo>
                  <a:lnTo>
                    <a:pt x="1650" y="7353"/>
                  </a:lnTo>
                  <a:lnTo>
                    <a:pt x="1614" y="7407"/>
                  </a:lnTo>
                  <a:lnTo>
                    <a:pt x="1628" y="7461"/>
                  </a:lnTo>
                  <a:lnTo>
                    <a:pt x="1692" y="7419"/>
                  </a:lnTo>
                  <a:lnTo>
                    <a:pt x="1773" y="7410"/>
                  </a:lnTo>
                  <a:lnTo>
                    <a:pt x="1790" y="7471"/>
                  </a:lnTo>
                  <a:lnTo>
                    <a:pt x="1874" y="7444"/>
                  </a:lnTo>
                  <a:lnTo>
                    <a:pt x="1955" y="7504"/>
                  </a:lnTo>
                  <a:lnTo>
                    <a:pt x="2052" y="7480"/>
                  </a:lnTo>
                  <a:lnTo>
                    <a:pt x="2141" y="7489"/>
                  </a:lnTo>
                  <a:lnTo>
                    <a:pt x="2148" y="7536"/>
                  </a:lnTo>
                  <a:lnTo>
                    <a:pt x="2178" y="7603"/>
                  </a:lnTo>
                  <a:lnTo>
                    <a:pt x="2256" y="7581"/>
                  </a:lnTo>
                  <a:lnTo>
                    <a:pt x="2291" y="7695"/>
                  </a:lnTo>
                  <a:lnTo>
                    <a:pt x="2340" y="7726"/>
                  </a:lnTo>
                  <a:lnTo>
                    <a:pt x="2364" y="7666"/>
                  </a:lnTo>
                  <a:lnTo>
                    <a:pt x="2429" y="7623"/>
                  </a:lnTo>
                  <a:lnTo>
                    <a:pt x="2564" y="7593"/>
                  </a:lnTo>
                  <a:lnTo>
                    <a:pt x="2576" y="7684"/>
                  </a:lnTo>
                  <a:lnTo>
                    <a:pt x="2678" y="7785"/>
                  </a:lnTo>
                  <a:lnTo>
                    <a:pt x="2570" y="7827"/>
                  </a:lnTo>
                  <a:lnTo>
                    <a:pt x="2564" y="7905"/>
                  </a:lnTo>
                  <a:lnTo>
                    <a:pt x="2498" y="7950"/>
                  </a:lnTo>
                  <a:lnTo>
                    <a:pt x="2555" y="7995"/>
                  </a:lnTo>
                  <a:lnTo>
                    <a:pt x="2568" y="8074"/>
                  </a:lnTo>
                  <a:lnTo>
                    <a:pt x="2525" y="8143"/>
                  </a:lnTo>
                  <a:lnTo>
                    <a:pt x="2459" y="8139"/>
                  </a:lnTo>
                  <a:lnTo>
                    <a:pt x="2396" y="8182"/>
                  </a:lnTo>
                  <a:lnTo>
                    <a:pt x="2444" y="8253"/>
                  </a:lnTo>
                  <a:lnTo>
                    <a:pt x="2402" y="8289"/>
                  </a:lnTo>
                  <a:lnTo>
                    <a:pt x="2306" y="8382"/>
                  </a:lnTo>
                  <a:lnTo>
                    <a:pt x="2228" y="8491"/>
                  </a:lnTo>
                  <a:lnTo>
                    <a:pt x="2255" y="8560"/>
                  </a:lnTo>
                  <a:lnTo>
                    <a:pt x="2288" y="8637"/>
                  </a:lnTo>
                  <a:lnTo>
                    <a:pt x="2244" y="8680"/>
                  </a:lnTo>
                  <a:lnTo>
                    <a:pt x="2204" y="8746"/>
                  </a:lnTo>
                  <a:lnTo>
                    <a:pt x="2135" y="8731"/>
                  </a:lnTo>
                  <a:lnTo>
                    <a:pt x="2058" y="8802"/>
                  </a:lnTo>
                  <a:lnTo>
                    <a:pt x="2004" y="8772"/>
                  </a:lnTo>
                  <a:lnTo>
                    <a:pt x="1995" y="8851"/>
                  </a:lnTo>
                  <a:lnTo>
                    <a:pt x="1964" y="8925"/>
                  </a:lnTo>
                  <a:lnTo>
                    <a:pt x="2007" y="8995"/>
                  </a:lnTo>
                  <a:lnTo>
                    <a:pt x="2078" y="8991"/>
                  </a:lnTo>
                  <a:lnTo>
                    <a:pt x="2082" y="9031"/>
                  </a:lnTo>
                  <a:lnTo>
                    <a:pt x="2124" y="9121"/>
                  </a:lnTo>
                  <a:lnTo>
                    <a:pt x="2198" y="9180"/>
                  </a:lnTo>
                  <a:lnTo>
                    <a:pt x="2298" y="9193"/>
                  </a:lnTo>
                  <a:lnTo>
                    <a:pt x="2441" y="9240"/>
                  </a:lnTo>
                  <a:lnTo>
                    <a:pt x="2511" y="9130"/>
                  </a:lnTo>
                  <a:lnTo>
                    <a:pt x="2580" y="9159"/>
                  </a:lnTo>
                  <a:lnTo>
                    <a:pt x="2636" y="9052"/>
                  </a:lnTo>
                  <a:lnTo>
                    <a:pt x="2780" y="9012"/>
                  </a:lnTo>
                  <a:lnTo>
                    <a:pt x="2796" y="8911"/>
                  </a:lnTo>
                  <a:lnTo>
                    <a:pt x="2870" y="8950"/>
                  </a:lnTo>
                  <a:lnTo>
                    <a:pt x="2927" y="9016"/>
                  </a:lnTo>
                  <a:lnTo>
                    <a:pt x="3050" y="8982"/>
                  </a:lnTo>
                  <a:lnTo>
                    <a:pt x="3021" y="8841"/>
                  </a:lnTo>
                  <a:lnTo>
                    <a:pt x="3134" y="8896"/>
                  </a:lnTo>
                  <a:lnTo>
                    <a:pt x="3267" y="8973"/>
                  </a:lnTo>
                  <a:lnTo>
                    <a:pt x="3296" y="8994"/>
                  </a:lnTo>
                  <a:lnTo>
                    <a:pt x="3422" y="8986"/>
                  </a:lnTo>
                  <a:lnTo>
                    <a:pt x="3542" y="8950"/>
                  </a:lnTo>
                  <a:lnTo>
                    <a:pt x="3657" y="8952"/>
                  </a:lnTo>
                  <a:lnTo>
                    <a:pt x="3668" y="8868"/>
                  </a:lnTo>
                  <a:lnTo>
                    <a:pt x="3807" y="8868"/>
                  </a:lnTo>
                  <a:lnTo>
                    <a:pt x="3830" y="8787"/>
                  </a:lnTo>
                  <a:lnTo>
                    <a:pt x="3977" y="8746"/>
                  </a:lnTo>
                  <a:lnTo>
                    <a:pt x="3953" y="8833"/>
                  </a:lnTo>
                  <a:lnTo>
                    <a:pt x="4043" y="8913"/>
                  </a:lnTo>
                  <a:lnTo>
                    <a:pt x="4130" y="8959"/>
                  </a:lnTo>
                  <a:lnTo>
                    <a:pt x="4179" y="8913"/>
                  </a:lnTo>
                  <a:lnTo>
                    <a:pt x="4326" y="8902"/>
                  </a:lnTo>
                  <a:lnTo>
                    <a:pt x="4449" y="8823"/>
                  </a:lnTo>
                  <a:lnTo>
                    <a:pt x="4512" y="8751"/>
                  </a:lnTo>
                  <a:lnTo>
                    <a:pt x="4541" y="8655"/>
                  </a:lnTo>
                  <a:lnTo>
                    <a:pt x="4587" y="8599"/>
                  </a:lnTo>
                  <a:lnTo>
                    <a:pt x="4676" y="8563"/>
                  </a:lnTo>
                  <a:lnTo>
                    <a:pt x="4727" y="8476"/>
                  </a:lnTo>
                  <a:lnTo>
                    <a:pt x="4755" y="8386"/>
                  </a:lnTo>
                  <a:lnTo>
                    <a:pt x="4745" y="8305"/>
                  </a:lnTo>
                  <a:lnTo>
                    <a:pt x="4755" y="8212"/>
                  </a:lnTo>
                  <a:lnTo>
                    <a:pt x="4599" y="8080"/>
                  </a:lnTo>
                  <a:lnTo>
                    <a:pt x="4521" y="7978"/>
                  </a:lnTo>
                  <a:lnTo>
                    <a:pt x="4439" y="7941"/>
                  </a:lnTo>
                  <a:lnTo>
                    <a:pt x="4446" y="7848"/>
                  </a:lnTo>
                  <a:lnTo>
                    <a:pt x="4470" y="7750"/>
                  </a:lnTo>
                  <a:lnTo>
                    <a:pt x="4517" y="7647"/>
                  </a:lnTo>
                  <a:lnTo>
                    <a:pt x="4527" y="7540"/>
                  </a:lnTo>
                  <a:lnTo>
                    <a:pt x="4502" y="7468"/>
                  </a:lnTo>
                  <a:lnTo>
                    <a:pt x="4551" y="7410"/>
                  </a:lnTo>
                  <a:lnTo>
                    <a:pt x="4557" y="7360"/>
                  </a:lnTo>
                  <a:lnTo>
                    <a:pt x="4521" y="7227"/>
                  </a:lnTo>
                  <a:lnTo>
                    <a:pt x="4466" y="7164"/>
                  </a:lnTo>
                  <a:lnTo>
                    <a:pt x="4418" y="7117"/>
                  </a:lnTo>
                  <a:lnTo>
                    <a:pt x="4479" y="7080"/>
                  </a:lnTo>
                  <a:lnTo>
                    <a:pt x="4551" y="7003"/>
                  </a:lnTo>
                  <a:lnTo>
                    <a:pt x="4580" y="6921"/>
                  </a:lnTo>
                  <a:lnTo>
                    <a:pt x="4614" y="6963"/>
                  </a:lnTo>
                  <a:lnTo>
                    <a:pt x="4682" y="6987"/>
                  </a:lnTo>
                  <a:lnTo>
                    <a:pt x="4721" y="6919"/>
                  </a:lnTo>
                  <a:lnTo>
                    <a:pt x="4763" y="6873"/>
                  </a:lnTo>
                  <a:lnTo>
                    <a:pt x="4820" y="6939"/>
                  </a:lnTo>
                  <a:lnTo>
                    <a:pt x="4901" y="6940"/>
                  </a:lnTo>
                  <a:lnTo>
                    <a:pt x="4944" y="6982"/>
                  </a:lnTo>
                  <a:lnTo>
                    <a:pt x="4998" y="6924"/>
                  </a:lnTo>
                  <a:lnTo>
                    <a:pt x="5090" y="6924"/>
                  </a:lnTo>
                  <a:lnTo>
                    <a:pt x="5207" y="6793"/>
                  </a:lnTo>
                  <a:lnTo>
                    <a:pt x="5223" y="6700"/>
                  </a:lnTo>
                  <a:lnTo>
                    <a:pt x="5220" y="6564"/>
                  </a:lnTo>
                  <a:lnTo>
                    <a:pt x="5360" y="6514"/>
                  </a:lnTo>
                  <a:lnTo>
                    <a:pt x="5432" y="6426"/>
                  </a:lnTo>
                  <a:lnTo>
                    <a:pt x="5507" y="6381"/>
                  </a:lnTo>
                  <a:lnTo>
                    <a:pt x="5540" y="6325"/>
                  </a:lnTo>
                  <a:lnTo>
                    <a:pt x="5562" y="6226"/>
                  </a:lnTo>
                  <a:lnTo>
                    <a:pt x="5609" y="6184"/>
                  </a:lnTo>
                  <a:lnTo>
                    <a:pt x="5702" y="6151"/>
                  </a:lnTo>
                  <a:lnTo>
                    <a:pt x="5733" y="6066"/>
                  </a:lnTo>
                  <a:lnTo>
                    <a:pt x="5748" y="5989"/>
                  </a:lnTo>
                  <a:lnTo>
                    <a:pt x="5748" y="5874"/>
                  </a:lnTo>
                  <a:lnTo>
                    <a:pt x="5771" y="5799"/>
                  </a:lnTo>
                  <a:lnTo>
                    <a:pt x="5675" y="5754"/>
                  </a:lnTo>
                  <a:lnTo>
                    <a:pt x="5630" y="5799"/>
                  </a:lnTo>
                  <a:lnTo>
                    <a:pt x="5559" y="5731"/>
                  </a:lnTo>
                  <a:lnTo>
                    <a:pt x="5462" y="5673"/>
                  </a:lnTo>
                  <a:lnTo>
                    <a:pt x="5433" y="5566"/>
                  </a:lnTo>
                  <a:lnTo>
                    <a:pt x="5382" y="5505"/>
                  </a:lnTo>
                  <a:lnTo>
                    <a:pt x="5348" y="5430"/>
                  </a:lnTo>
                  <a:lnTo>
                    <a:pt x="5309" y="5361"/>
                  </a:lnTo>
                  <a:lnTo>
                    <a:pt x="5250" y="5278"/>
                  </a:lnTo>
                  <a:lnTo>
                    <a:pt x="5199" y="5190"/>
                  </a:lnTo>
                  <a:lnTo>
                    <a:pt x="5126" y="5116"/>
                  </a:lnTo>
                  <a:lnTo>
                    <a:pt x="4913" y="5080"/>
                  </a:lnTo>
                  <a:lnTo>
                    <a:pt x="4887" y="4986"/>
                  </a:lnTo>
                  <a:lnTo>
                    <a:pt x="4784" y="4989"/>
                  </a:lnTo>
                  <a:lnTo>
                    <a:pt x="4733" y="4929"/>
                  </a:lnTo>
                  <a:lnTo>
                    <a:pt x="4692" y="4846"/>
                  </a:lnTo>
                  <a:lnTo>
                    <a:pt x="4629" y="4870"/>
                  </a:lnTo>
                  <a:lnTo>
                    <a:pt x="4566" y="4834"/>
                  </a:lnTo>
                  <a:lnTo>
                    <a:pt x="4551" y="4741"/>
                  </a:lnTo>
                  <a:lnTo>
                    <a:pt x="4485" y="4657"/>
                  </a:lnTo>
                  <a:lnTo>
                    <a:pt x="4515" y="4591"/>
                  </a:lnTo>
                  <a:lnTo>
                    <a:pt x="4455" y="4537"/>
                  </a:lnTo>
                  <a:lnTo>
                    <a:pt x="4476" y="4428"/>
                  </a:lnTo>
                  <a:lnTo>
                    <a:pt x="4440" y="4306"/>
                  </a:lnTo>
                  <a:lnTo>
                    <a:pt x="4493" y="4243"/>
                  </a:lnTo>
                  <a:lnTo>
                    <a:pt x="4425" y="4167"/>
                  </a:lnTo>
                  <a:lnTo>
                    <a:pt x="4341" y="4113"/>
                  </a:lnTo>
                  <a:lnTo>
                    <a:pt x="4262" y="4053"/>
                  </a:lnTo>
                  <a:lnTo>
                    <a:pt x="4254" y="3975"/>
                  </a:lnTo>
                  <a:lnTo>
                    <a:pt x="4232" y="3886"/>
                  </a:lnTo>
                  <a:lnTo>
                    <a:pt x="4248" y="3798"/>
                  </a:lnTo>
                  <a:lnTo>
                    <a:pt x="4197" y="3757"/>
                  </a:lnTo>
                  <a:lnTo>
                    <a:pt x="4148" y="3684"/>
                  </a:lnTo>
                  <a:lnTo>
                    <a:pt x="4125" y="3585"/>
                  </a:lnTo>
                  <a:lnTo>
                    <a:pt x="4179" y="3535"/>
                  </a:lnTo>
                  <a:lnTo>
                    <a:pt x="4203" y="3393"/>
                  </a:lnTo>
                  <a:lnTo>
                    <a:pt x="4218" y="3304"/>
                  </a:lnTo>
                  <a:lnTo>
                    <a:pt x="4224" y="3183"/>
                  </a:lnTo>
                  <a:lnTo>
                    <a:pt x="4263" y="3117"/>
                  </a:lnTo>
                  <a:lnTo>
                    <a:pt x="4257" y="3016"/>
                  </a:lnTo>
                  <a:lnTo>
                    <a:pt x="4235" y="2925"/>
                  </a:lnTo>
                  <a:lnTo>
                    <a:pt x="4301" y="2917"/>
                  </a:lnTo>
                  <a:lnTo>
                    <a:pt x="4370" y="2886"/>
                  </a:lnTo>
                  <a:lnTo>
                    <a:pt x="4440" y="2848"/>
                  </a:lnTo>
                  <a:lnTo>
                    <a:pt x="4503" y="2769"/>
                  </a:lnTo>
                  <a:lnTo>
                    <a:pt x="4587" y="2752"/>
                  </a:lnTo>
                  <a:lnTo>
                    <a:pt x="4686" y="2704"/>
                  </a:lnTo>
                  <a:lnTo>
                    <a:pt x="4740" y="2743"/>
                  </a:lnTo>
                  <a:lnTo>
                    <a:pt x="4785" y="2694"/>
                  </a:lnTo>
                  <a:lnTo>
                    <a:pt x="4781" y="2610"/>
                  </a:lnTo>
                  <a:lnTo>
                    <a:pt x="4752" y="2541"/>
                  </a:lnTo>
                  <a:lnTo>
                    <a:pt x="4782" y="2476"/>
                  </a:lnTo>
                  <a:lnTo>
                    <a:pt x="4799" y="2395"/>
                  </a:lnTo>
                  <a:lnTo>
                    <a:pt x="4797" y="2334"/>
                  </a:lnTo>
                  <a:lnTo>
                    <a:pt x="4839" y="2265"/>
                  </a:lnTo>
                  <a:lnTo>
                    <a:pt x="4905" y="2176"/>
                  </a:lnTo>
                  <a:lnTo>
                    <a:pt x="4955" y="2101"/>
                  </a:lnTo>
                  <a:lnTo>
                    <a:pt x="4985" y="2019"/>
                  </a:lnTo>
                  <a:lnTo>
                    <a:pt x="4872" y="1905"/>
                  </a:lnTo>
                  <a:lnTo>
                    <a:pt x="4718" y="1884"/>
                  </a:lnTo>
                  <a:lnTo>
                    <a:pt x="4647" y="1843"/>
                  </a:lnTo>
                  <a:lnTo>
                    <a:pt x="4562" y="1722"/>
                  </a:lnTo>
                  <a:lnTo>
                    <a:pt x="4499" y="1593"/>
                  </a:lnTo>
                  <a:lnTo>
                    <a:pt x="4488" y="1429"/>
                  </a:lnTo>
                  <a:lnTo>
                    <a:pt x="4400" y="1368"/>
                  </a:lnTo>
                  <a:lnTo>
                    <a:pt x="4373" y="1248"/>
                  </a:lnTo>
                  <a:lnTo>
                    <a:pt x="4511" y="1242"/>
                  </a:lnTo>
                  <a:lnTo>
                    <a:pt x="4607" y="1219"/>
                  </a:lnTo>
                  <a:lnTo>
                    <a:pt x="4674" y="1017"/>
                  </a:lnTo>
                  <a:lnTo>
                    <a:pt x="4770" y="966"/>
                  </a:lnTo>
                  <a:lnTo>
                    <a:pt x="4892" y="1041"/>
                  </a:lnTo>
                  <a:lnTo>
                    <a:pt x="5021" y="1132"/>
                  </a:lnTo>
                  <a:lnTo>
                    <a:pt x="5123" y="1071"/>
                  </a:lnTo>
                  <a:lnTo>
                    <a:pt x="5201" y="990"/>
                  </a:lnTo>
                  <a:lnTo>
                    <a:pt x="5085" y="825"/>
                  </a:lnTo>
                  <a:lnTo>
                    <a:pt x="4940" y="765"/>
                  </a:lnTo>
                  <a:lnTo>
                    <a:pt x="4758" y="738"/>
                  </a:lnTo>
                  <a:lnTo>
                    <a:pt x="4602" y="594"/>
                  </a:lnTo>
                  <a:lnTo>
                    <a:pt x="4451" y="439"/>
                  </a:lnTo>
                  <a:lnTo>
                    <a:pt x="4292" y="456"/>
                  </a:lnTo>
                  <a:lnTo>
                    <a:pt x="4191" y="570"/>
                  </a:lnTo>
                  <a:lnTo>
                    <a:pt x="4113" y="546"/>
                  </a:lnTo>
                  <a:lnTo>
                    <a:pt x="4031" y="556"/>
                  </a:lnTo>
                  <a:lnTo>
                    <a:pt x="3963" y="672"/>
                  </a:lnTo>
                  <a:lnTo>
                    <a:pt x="3891" y="789"/>
                  </a:lnTo>
                  <a:lnTo>
                    <a:pt x="3837" y="925"/>
                  </a:lnTo>
                  <a:lnTo>
                    <a:pt x="3765" y="1024"/>
                  </a:lnTo>
                  <a:lnTo>
                    <a:pt x="3693" y="1128"/>
                  </a:lnTo>
                  <a:lnTo>
                    <a:pt x="3644" y="1266"/>
                  </a:lnTo>
                  <a:lnTo>
                    <a:pt x="3527" y="1261"/>
                  </a:lnTo>
                  <a:lnTo>
                    <a:pt x="3426" y="1192"/>
                  </a:lnTo>
                  <a:lnTo>
                    <a:pt x="3399" y="1110"/>
                  </a:lnTo>
                  <a:lnTo>
                    <a:pt x="3281" y="999"/>
                  </a:lnTo>
                  <a:lnTo>
                    <a:pt x="3287" y="888"/>
                  </a:lnTo>
                  <a:lnTo>
                    <a:pt x="3228" y="792"/>
                  </a:lnTo>
                  <a:lnTo>
                    <a:pt x="3198" y="681"/>
                  </a:lnTo>
                  <a:lnTo>
                    <a:pt x="3095" y="687"/>
                  </a:lnTo>
                  <a:lnTo>
                    <a:pt x="2955" y="651"/>
                  </a:lnTo>
                  <a:lnTo>
                    <a:pt x="2840" y="607"/>
                  </a:lnTo>
                  <a:lnTo>
                    <a:pt x="2760" y="651"/>
                  </a:lnTo>
                  <a:lnTo>
                    <a:pt x="2628" y="589"/>
                  </a:lnTo>
                  <a:lnTo>
                    <a:pt x="2531" y="642"/>
                  </a:lnTo>
                  <a:lnTo>
                    <a:pt x="2411" y="582"/>
                  </a:lnTo>
                  <a:lnTo>
                    <a:pt x="2265" y="633"/>
                  </a:lnTo>
                  <a:lnTo>
                    <a:pt x="2217" y="543"/>
                  </a:lnTo>
                  <a:lnTo>
                    <a:pt x="2208" y="394"/>
                  </a:lnTo>
                  <a:lnTo>
                    <a:pt x="2165" y="243"/>
                  </a:lnTo>
                  <a:lnTo>
                    <a:pt x="2048" y="199"/>
                  </a:lnTo>
                  <a:lnTo>
                    <a:pt x="1865" y="183"/>
                  </a:lnTo>
                  <a:lnTo>
                    <a:pt x="1646" y="187"/>
                  </a:lnTo>
                  <a:lnTo>
                    <a:pt x="1649" y="93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任意多边形 117">
              <a:extLst>
                <a:ext uri="{FF2B5EF4-FFF2-40B4-BE49-F238E27FC236}">
                  <a16:creationId xmlns:a16="http://schemas.microsoft.com/office/drawing/2014/main" id="{7A1DCEF5-F529-BB22-F5DE-82240F07A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782"/>
              <a:ext cx="452" cy="598"/>
            </a:xfrm>
            <a:custGeom>
              <a:avLst/>
              <a:gdLst/>
              <a:ahLst/>
              <a:cxnLst/>
              <a:rect l="0" t="0" r="r" b="b"/>
              <a:pathLst>
                <a:path w="2260" h="2991">
                  <a:moveTo>
                    <a:pt x="821" y="16"/>
                  </a:moveTo>
                  <a:lnTo>
                    <a:pt x="820" y="95"/>
                  </a:lnTo>
                  <a:lnTo>
                    <a:pt x="892" y="151"/>
                  </a:lnTo>
                  <a:lnTo>
                    <a:pt x="918" y="227"/>
                  </a:lnTo>
                  <a:lnTo>
                    <a:pt x="889" y="352"/>
                  </a:lnTo>
                  <a:lnTo>
                    <a:pt x="814" y="352"/>
                  </a:lnTo>
                  <a:lnTo>
                    <a:pt x="776" y="432"/>
                  </a:lnTo>
                  <a:lnTo>
                    <a:pt x="709" y="492"/>
                  </a:lnTo>
                  <a:lnTo>
                    <a:pt x="795" y="573"/>
                  </a:lnTo>
                  <a:lnTo>
                    <a:pt x="785" y="630"/>
                  </a:lnTo>
                  <a:lnTo>
                    <a:pt x="701" y="595"/>
                  </a:lnTo>
                  <a:lnTo>
                    <a:pt x="631" y="631"/>
                  </a:lnTo>
                  <a:lnTo>
                    <a:pt x="568" y="693"/>
                  </a:lnTo>
                  <a:lnTo>
                    <a:pt x="484" y="679"/>
                  </a:lnTo>
                  <a:lnTo>
                    <a:pt x="489" y="764"/>
                  </a:lnTo>
                  <a:lnTo>
                    <a:pt x="436" y="838"/>
                  </a:lnTo>
                  <a:lnTo>
                    <a:pt x="426" y="904"/>
                  </a:lnTo>
                  <a:lnTo>
                    <a:pt x="388" y="976"/>
                  </a:lnTo>
                  <a:lnTo>
                    <a:pt x="413" y="1034"/>
                  </a:lnTo>
                  <a:lnTo>
                    <a:pt x="310" y="1051"/>
                  </a:lnTo>
                  <a:lnTo>
                    <a:pt x="298" y="1102"/>
                  </a:lnTo>
                  <a:lnTo>
                    <a:pt x="313" y="1145"/>
                  </a:lnTo>
                  <a:lnTo>
                    <a:pt x="373" y="1160"/>
                  </a:lnTo>
                  <a:lnTo>
                    <a:pt x="330" y="1210"/>
                  </a:lnTo>
                  <a:lnTo>
                    <a:pt x="351" y="1285"/>
                  </a:lnTo>
                  <a:lnTo>
                    <a:pt x="277" y="1353"/>
                  </a:lnTo>
                  <a:lnTo>
                    <a:pt x="368" y="1384"/>
                  </a:lnTo>
                  <a:lnTo>
                    <a:pt x="264" y="1437"/>
                  </a:lnTo>
                  <a:lnTo>
                    <a:pt x="194" y="1469"/>
                  </a:lnTo>
                  <a:lnTo>
                    <a:pt x="139" y="1508"/>
                  </a:lnTo>
                  <a:lnTo>
                    <a:pt x="100" y="1532"/>
                  </a:lnTo>
                  <a:lnTo>
                    <a:pt x="42" y="1556"/>
                  </a:lnTo>
                  <a:lnTo>
                    <a:pt x="0" y="1620"/>
                  </a:lnTo>
                  <a:lnTo>
                    <a:pt x="36" y="1727"/>
                  </a:lnTo>
                  <a:lnTo>
                    <a:pt x="25" y="1838"/>
                  </a:lnTo>
                  <a:lnTo>
                    <a:pt x="30" y="1936"/>
                  </a:lnTo>
                  <a:lnTo>
                    <a:pt x="135" y="2000"/>
                  </a:lnTo>
                  <a:lnTo>
                    <a:pt x="226" y="2052"/>
                  </a:lnTo>
                  <a:lnTo>
                    <a:pt x="276" y="1989"/>
                  </a:lnTo>
                  <a:lnTo>
                    <a:pt x="337" y="1974"/>
                  </a:lnTo>
                  <a:lnTo>
                    <a:pt x="404" y="2044"/>
                  </a:lnTo>
                  <a:lnTo>
                    <a:pt x="424" y="2107"/>
                  </a:lnTo>
                  <a:lnTo>
                    <a:pt x="479" y="2035"/>
                  </a:lnTo>
                  <a:lnTo>
                    <a:pt x="554" y="1924"/>
                  </a:lnTo>
                  <a:lnTo>
                    <a:pt x="593" y="1986"/>
                  </a:lnTo>
                  <a:lnTo>
                    <a:pt x="613" y="2103"/>
                  </a:lnTo>
                  <a:lnTo>
                    <a:pt x="677" y="2141"/>
                  </a:lnTo>
                  <a:lnTo>
                    <a:pt x="687" y="2242"/>
                  </a:lnTo>
                  <a:lnTo>
                    <a:pt x="644" y="2293"/>
                  </a:lnTo>
                  <a:lnTo>
                    <a:pt x="687" y="2395"/>
                  </a:lnTo>
                  <a:lnTo>
                    <a:pt x="654" y="2453"/>
                  </a:lnTo>
                  <a:lnTo>
                    <a:pt x="594" y="2509"/>
                  </a:lnTo>
                  <a:cubicBezTo>
                    <a:pt x="594" y="2531"/>
                    <a:pt x="594" y="2553"/>
                    <a:pt x="594" y="2576"/>
                  </a:cubicBezTo>
                  <a:lnTo>
                    <a:pt x="611" y="2627"/>
                  </a:lnTo>
                  <a:lnTo>
                    <a:pt x="560" y="2706"/>
                  </a:lnTo>
                  <a:lnTo>
                    <a:pt x="630" y="2795"/>
                  </a:lnTo>
                  <a:lnTo>
                    <a:pt x="685" y="2882"/>
                  </a:lnTo>
                  <a:lnTo>
                    <a:pt x="750" y="2928"/>
                  </a:lnTo>
                  <a:lnTo>
                    <a:pt x="808" y="2991"/>
                  </a:lnTo>
                  <a:lnTo>
                    <a:pt x="854" y="2909"/>
                  </a:lnTo>
                  <a:lnTo>
                    <a:pt x="900" y="2948"/>
                  </a:lnTo>
                  <a:lnTo>
                    <a:pt x="967" y="2866"/>
                  </a:lnTo>
                  <a:lnTo>
                    <a:pt x="989" y="2807"/>
                  </a:lnTo>
                  <a:lnTo>
                    <a:pt x="1102" y="2789"/>
                  </a:lnTo>
                  <a:lnTo>
                    <a:pt x="1112" y="2730"/>
                  </a:lnTo>
                  <a:lnTo>
                    <a:pt x="1131" y="2655"/>
                  </a:lnTo>
                  <a:lnTo>
                    <a:pt x="1202" y="2585"/>
                  </a:lnTo>
                  <a:lnTo>
                    <a:pt x="1179" y="2530"/>
                  </a:lnTo>
                  <a:lnTo>
                    <a:pt x="1154" y="2502"/>
                  </a:lnTo>
                  <a:lnTo>
                    <a:pt x="1135" y="2444"/>
                  </a:lnTo>
                  <a:lnTo>
                    <a:pt x="1199" y="2376"/>
                  </a:lnTo>
                  <a:lnTo>
                    <a:pt x="1258" y="2364"/>
                  </a:lnTo>
                  <a:lnTo>
                    <a:pt x="1308" y="2406"/>
                  </a:lnTo>
                  <a:lnTo>
                    <a:pt x="1358" y="2436"/>
                  </a:lnTo>
                  <a:lnTo>
                    <a:pt x="1428" y="2436"/>
                  </a:lnTo>
                  <a:lnTo>
                    <a:pt x="1480" y="2478"/>
                  </a:lnTo>
                  <a:lnTo>
                    <a:pt x="1458" y="2566"/>
                  </a:lnTo>
                  <a:lnTo>
                    <a:pt x="1565" y="2540"/>
                  </a:lnTo>
                  <a:lnTo>
                    <a:pt x="1640" y="2503"/>
                  </a:lnTo>
                  <a:lnTo>
                    <a:pt x="1701" y="2539"/>
                  </a:lnTo>
                  <a:lnTo>
                    <a:pt x="1685" y="2633"/>
                  </a:lnTo>
                  <a:lnTo>
                    <a:pt x="1751" y="2685"/>
                  </a:lnTo>
                  <a:lnTo>
                    <a:pt x="1860" y="2633"/>
                  </a:lnTo>
                  <a:lnTo>
                    <a:pt x="1906" y="2681"/>
                  </a:lnTo>
                  <a:lnTo>
                    <a:pt x="1975" y="2709"/>
                  </a:lnTo>
                  <a:lnTo>
                    <a:pt x="2003" y="2769"/>
                  </a:lnTo>
                  <a:lnTo>
                    <a:pt x="2072" y="2762"/>
                  </a:lnTo>
                  <a:lnTo>
                    <a:pt x="2058" y="2669"/>
                  </a:lnTo>
                  <a:lnTo>
                    <a:pt x="2104" y="2626"/>
                  </a:lnTo>
                  <a:lnTo>
                    <a:pt x="2083" y="2580"/>
                  </a:lnTo>
                  <a:lnTo>
                    <a:pt x="2032" y="2591"/>
                  </a:lnTo>
                  <a:lnTo>
                    <a:pt x="1989" y="2563"/>
                  </a:lnTo>
                  <a:lnTo>
                    <a:pt x="1962" y="2486"/>
                  </a:lnTo>
                  <a:lnTo>
                    <a:pt x="2008" y="2421"/>
                  </a:lnTo>
                  <a:lnTo>
                    <a:pt x="2032" y="2339"/>
                  </a:lnTo>
                  <a:lnTo>
                    <a:pt x="2102" y="2331"/>
                  </a:lnTo>
                  <a:lnTo>
                    <a:pt x="2174" y="2375"/>
                  </a:lnTo>
                  <a:lnTo>
                    <a:pt x="2260" y="2294"/>
                  </a:lnTo>
                  <a:lnTo>
                    <a:pt x="2210" y="2218"/>
                  </a:lnTo>
                  <a:lnTo>
                    <a:pt x="2174" y="2168"/>
                  </a:lnTo>
                  <a:lnTo>
                    <a:pt x="2125" y="2098"/>
                  </a:lnTo>
                  <a:lnTo>
                    <a:pt x="2043" y="2093"/>
                  </a:lnTo>
                  <a:lnTo>
                    <a:pt x="2024" y="2023"/>
                  </a:lnTo>
                  <a:lnTo>
                    <a:pt x="2005" y="1965"/>
                  </a:lnTo>
                  <a:lnTo>
                    <a:pt x="2027" y="1916"/>
                  </a:lnTo>
                  <a:lnTo>
                    <a:pt x="2080" y="1873"/>
                  </a:lnTo>
                  <a:lnTo>
                    <a:pt x="2162" y="1837"/>
                  </a:lnTo>
                  <a:lnTo>
                    <a:pt x="2152" y="1781"/>
                  </a:lnTo>
                  <a:lnTo>
                    <a:pt x="2089" y="1755"/>
                  </a:lnTo>
                  <a:lnTo>
                    <a:pt x="2084" y="1678"/>
                  </a:lnTo>
                  <a:lnTo>
                    <a:pt x="2058" y="1588"/>
                  </a:lnTo>
                  <a:lnTo>
                    <a:pt x="1981" y="1592"/>
                  </a:lnTo>
                  <a:lnTo>
                    <a:pt x="1964" y="1520"/>
                  </a:lnTo>
                  <a:lnTo>
                    <a:pt x="1868" y="1527"/>
                  </a:lnTo>
                  <a:lnTo>
                    <a:pt x="1832" y="1477"/>
                  </a:lnTo>
                  <a:lnTo>
                    <a:pt x="1805" y="1407"/>
                  </a:lnTo>
                  <a:lnTo>
                    <a:pt x="1747" y="1327"/>
                  </a:lnTo>
                  <a:lnTo>
                    <a:pt x="1680" y="1267"/>
                  </a:lnTo>
                  <a:lnTo>
                    <a:pt x="1607" y="1184"/>
                  </a:lnTo>
                  <a:lnTo>
                    <a:pt x="1650" y="1085"/>
                  </a:lnTo>
                  <a:lnTo>
                    <a:pt x="1626" y="1011"/>
                  </a:lnTo>
                  <a:lnTo>
                    <a:pt x="1585" y="977"/>
                  </a:lnTo>
                  <a:lnTo>
                    <a:pt x="1527" y="962"/>
                  </a:lnTo>
                  <a:lnTo>
                    <a:pt x="1537" y="883"/>
                  </a:lnTo>
                  <a:lnTo>
                    <a:pt x="1585" y="844"/>
                  </a:lnTo>
                  <a:lnTo>
                    <a:pt x="1614" y="764"/>
                  </a:lnTo>
                  <a:lnTo>
                    <a:pt x="1631" y="677"/>
                  </a:lnTo>
                  <a:lnTo>
                    <a:pt x="1560" y="593"/>
                  </a:lnTo>
                  <a:lnTo>
                    <a:pt x="1484" y="579"/>
                  </a:lnTo>
                  <a:lnTo>
                    <a:pt x="1389" y="527"/>
                  </a:lnTo>
                  <a:lnTo>
                    <a:pt x="1375" y="450"/>
                  </a:lnTo>
                  <a:lnTo>
                    <a:pt x="1365" y="390"/>
                  </a:lnTo>
                  <a:lnTo>
                    <a:pt x="1287" y="382"/>
                  </a:lnTo>
                  <a:lnTo>
                    <a:pt x="1237" y="329"/>
                  </a:lnTo>
                  <a:lnTo>
                    <a:pt x="1206" y="257"/>
                  </a:lnTo>
                  <a:lnTo>
                    <a:pt x="1119" y="225"/>
                  </a:lnTo>
                  <a:lnTo>
                    <a:pt x="1115" y="151"/>
                  </a:lnTo>
                  <a:lnTo>
                    <a:pt x="1123" y="45"/>
                  </a:lnTo>
                  <a:lnTo>
                    <a:pt x="987" y="0"/>
                  </a:lnTo>
                  <a:lnTo>
                    <a:pt x="901" y="47"/>
                  </a:lnTo>
                  <a:lnTo>
                    <a:pt x="821" y="16"/>
                  </a:lnTo>
                  <a:close/>
                </a:path>
              </a:pathLst>
            </a:custGeom>
            <a:solidFill>
              <a:srgbClr val="1E3148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7D5C2E56-8190-6E5D-530C-0B5A90FF68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027262"/>
              </p:ext>
            </p:extLst>
          </p:nvPr>
        </p:nvGraphicFramePr>
        <p:xfrm>
          <a:off x="2911141" y="2001129"/>
          <a:ext cx="50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2787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3449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856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28370" y="420098"/>
            <a:ext cx="939579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Nalaz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5: 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Industrijske oblasti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Vojvodine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C831E8A-907D-2335-9383-54B3955C9CE6}"/>
              </a:ext>
            </a:extLst>
          </p:cNvPr>
          <p:cNvGrpSpPr/>
          <p:nvPr/>
        </p:nvGrpSpPr>
        <p:grpSpPr bwMode="auto">
          <a:xfrm>
            <a:off x="8869349" y="1755988"/>
            <a:ext cx="2520627" cy="3346024"/>
            <a:chOff x="0" y="0"/>
            <a:chExt cx="2126" cy="2819"/>
          </a:xfrm>
        </p:grpSpPr>
        <p:sp>
          <p:nvSpPr>
            <p:cNvPr id="21" name="任意多边形 113">
              <a:extLst>
                <a:ext uri="{FF2B5EF4-FFF2-40B4-BE49-F238E27FC236}">
                  <a16:creationId xmlns:a16="http://schemas.microsoft.com/office/drawing/2014/main" id="{655E3BEA-9F51-1A3E-E48E-DF3A4D46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94" cy="1119"/>
            </a:xfrm>
            <a:custGeom>
              <a:avLst/>
              <a:gdLst/>
              <a:ahLst/>
              <a:cxnLst/>
              <a:rect l="0" t="0" r="r" b="b"/>
              <a:pathLst>
                <a:path w="6972" h="5595">
                  <a:moveTo>
                    <a:pt x="2578" y="148"/>
                  </a:moveTo>
                  <a:lnTo>
                    <a:pt x="2469" y="233"/>
                  </a:lnTo>
                  <a:lnTo>
                    <a:pt x="2335" y="174"/>
                  </a:lnTo>
                  <a:lnTo>
                    <a:pt x="2227" y="74"/>
                  </a:lnTo>
                  <a:lnTo>
                    <a:pt x="2172" y="0"/>
                  </a:lnTo>
                  <a:lnTo>
                    <a:pt x="2041" y="35"/>
                  </a:lnTo>
                  <a:lnTo>
                    <a:pt x="1983" y="77"/>
                  </a:lnTo>
                  <a:lnTo>
                    <a:pt x="1813" y="42"/>
                  </a:lnTo>
                  <a:lnTo>
                    <a:pt x="1759" y="122"/>
                  </a:lnTo>
                  <a:lnTo>
                    <a:pt x="1644" y="147"/>
                  </a:lnTo>
                  <a:lnTo>
                    <a:pt x="1701" y="213"/>
                  </a:lnTo>
                  <a:lnTo>
                    <a:pt x="1686" y="273"/>
                  </a:lnTo>
                  <a:lnTo>
                    <a:pt x="1561" y="330"/>
                  </a:lnTo>
                  <a:lnTo>
                    <a:pt x="1549" y="413"/>
                  </a:lnTo>
                  <a:lnTo>
                    <a:pt x="1480" y="437"/>
                  </a:lnTo>
                  <a:lnTo>
                    <a:pt x="1408" y="516"/>
                  </a:lnTo>
                  <a:lnTo>
                    <a:pt x="1333" y="543"/>
                  </a:lnTo>
                  <a:lnTo>
                    <a:pt x="1284" y="486"/>
                  </a:lnTo>
                  <a:lnTo>
                    <a:pt x="1191" y="548"/>
                  </a:lnTo>
                  <a:lnTo>
                    <a:pt x="1108" y="620"/>
                  </a:lnTo>
                  <a:lnTo>
                    <a:pt x="1114" y="735"/>
                  </a:lnTo>
                  <a:lnTo>
                    <a:pt x="1044" y="681"/>
                  </a:lnTo>
                  <a:lnTo>
                    <a:pt x="858" y="663"/>
                  </a:lnTo>
                  <a:lnTo>
                    <a:pt x="801" y="636"/>
                  </a:lnTo>
                  <a:lnTo>
                    <a:pt x="805" y="569"/>
                  </a:lnTo>
                  <a:lnTo>
                    <a:pt x="771" y="488"/>
                  </a:lnTo>
                  <a:lnTo>
                    <a:pt x="718" y="434"/>
                  </a:lnTo>
                  <a:lnTo>
                    <a:pt x="643" y="512"/>
                  </a:lnTo>
                  <a:lnTo>
                    <a:pt x="603" y="581"/>
                  </a:lnTo>
                  <a:lnTo>
                    <a:pt x="609" y="687"/>
                  </a:lnTo>
                  <a:lnTo>
                    <a:pt x="513" y="729"/>
                  </a:lnTo>
                  <a:lnTo>
                    <a:pt x="408" y="801"/>
                  </a:lnTo>
                  <a:lnTo>
                    <a:pt x="402" y="884"/>
                  </a:lnTo>
                  <a:lnTo>
                    <a:pt x="264" y="836"/>
                  </a:lnTo>
                  <a:lnTo>
                    <a:pt x="213" y="909"/>
                  </a:lnTo>
                  <a:lnTo>
                    <a:pt x="126" y="957"/>
                  </a:lnTo>
                  <a:lnTo>
                    <a:pt x="19" y="1065"/>
                  </a:lnTo>
                  <a:lnTo>
                    <a:pt x="120" y="1157"/>
                  </a:lnTo>
                  <a:lnTo>
                    <a:pt x="75" y="1179"/>
                  </a:lnTo>
                  <a:lnTo>
                    <a:pt x="21" y="1268"/>
                  </a:lnTo>
                  <a:lnTo>
                    <a:pt x="0" y="1346"/>
                  </a:lnTo>
                  <a:lnTo>
                    <a:pt x="54" y="1383"/>
                  </a:lnTo>
                  <a:lnTo>
                    <a:pt x="135" y="1394"/>
                  </a:lnTo>
                  <a:lnTo>
                    <a:pt x="94" y="1464"/>
                  </a:lnTo>
                  <a:lnTo>
                    <a:pt x="154" y="1584"/>
                  </a:lnTo>
                  <a:lnTo>
                    <a:pt x="174" y="1641"/>
                  </a:lnTo>
                  <a:lnTo>
                    <a:pt x="246" y="1728"/>
                  </a:lnTo>
                  <a:lnTo>
                    <a:pt x="280" y="1803"/>
                  </a:lnTo>
                  <a:lnTo>
                    <a:pt x="265" y="1862"/>
                  </a:lnTo>
                  <a:lnTo>
                    <a:pt x="196" y="1944"/>
                  </a:lnTo>
                  <a:lnTo>
                    <a:pt x="139" y="2006"/>
                  </a:lnTo>
                  <a:lnTo>
                    <a:pt x="162" y="2087"/>
                  </a:lnTo>
                  <a:lnTo>
                    <a:pt x="160" y="2234"/>
                  </a:lnTo>
                  <a:lnTo>
                    <a:pt x="297" y="2303"/>
                  </a:lnTo>
                  <a:lnTo>
                    <a:pt x="340" y="2303"/>
                  </a:lnTo>
                  <a:lnTo>
                    <a:pt x="378" y="2229"/>
                  </a:lnTo>
                  <a:lnTo>
                    <a:pt x="447" y="2208"/>
                  </a:lnTo>
                  <a:lnTo>
                    <a:pt x="607" y="2358"/>
                  </a:lnTo>
                  <a:lnTo>
                    <a:pt x="622" y="2445"/>
                  </a:lnTo>
                  <a:lnTo>
                    <a:pt x="561" y="2498"/>
                  </a:lnTo>
                  <a:lnTo>
                    <a:pt x="442" y="2516"/>
                  </a:lnTo>
                  <a:lnTo>
                    <a:pt x="369" y="2480"/>
                  </a:lnTo>
                  <a:lnTo>
                    <a:pt x="343" y="2576"/>
                  </a:lnTo>
                  <a:lnTo>
                    <a:pt x="336" y="2673"/>
                  </a:lnTo>
                  <a:lnTo>
                    <a:pt x="432" y="2720"/>
                  </a:lnTo>
                  <a:lnTo>
                    <a:pt x="415" y="2835"/>
                  </a:lnTo>
                  <a:lnTo>
                    <a:pt x="322" y="2819"/>
                  </a:lnTo>
                  <a:lnTo>
                    <a:pt x="279" y="2882"/>
                  </a:lnTo>
                  <a:lnTo>
                    <a:pt x="432" y="3023"/>
                  </a:lnTo>
                  <a:lnTo>
                    <a:pt x="591" y="3020"/>
                  </a:lnTo>
                  <a:lnTo>
                    <a:pt x="631" y="3194"/>
                  </a:lnTo>
                  <a:lnTo>
                    <a:pt x="922" y="3327"/>
                  </a:lnTo>
                  <a:lnTo>
                    <a:pt x="1110" y="3401"/>
                  </a:lnTo>
                  <a:lnTo>
                    <a:pt x="1288" y="3434"/>
                  </a:lnTo>
                  <a:lnTo>
                    <a:pt x="1444" y="3417"/>
                  </a:lnTo>
                  <a:lnTo>
                    <a:pt x="1549" y="3587"/>
                  </a:lnTo>
                  <a:lnTo>
                    <a:pt x="1459" y="3642"/>
                  </a:lnTo>
                  <a:lnTo>
                    <a:pt x="1428" y="3620"/>
                  </a:lnTo>
                  <a:lnTo>
                    <a:pt x="1323" y="3666"/>
                  </a:lnTo>
                  <a:lnTo>
                    <a:pt x="1206" y="3609"/>
                  </a:lnTo>
                  <a:lnTo>
                    <a:pt x="1185" y="3515"/>
                  </a:lnTo>
                  <a:lnTo>
                    <a:pt x="1038" y="3519"/>
                  </a:lnTo>
                  <a:lnTo>
                    <a:pt x="1099" y="3618"/>
                  </a:lnTo>
                  <a:lnTo>
                    <a:pt x="1050" y="3630"/>
                  </a:lnTo>
                  <a:lnTo>
                    <a:pt x="942" y="3581"/>
                  </a:lnTo>
                  <a:lnTo>
                    <a:pt x="817" y="3515"/>
                  </a:lnTo>
                  <a:lnTo>
                    <a:pt x="799" y="3540"/>
                  </a:lnTo>
                  <a:lnTo>
                    <a:pt x="822" y="3627"/>
                  </a:lnTo>
                  <a:lnTo>
                    <a:pt x="805" y="3705"/>
                  </a:lnTo>
                  <a:lnTo>
                    <a:pt x="738" y="3780"/>
                  </a:lnTo>
                  <a:lnTo>
                    <a:pt x="663" y="3741"/>
                  </a:lnTo>
                  <a:lnTo>
                    <a:pt x="580" y="3717"/>
                  </a:lnTo>
                  <a:lnTo>
                    <a:pt x="535" y="3822"/>
                  </a:lnTo>
                  <a:lnTo>
                    <a:pt x="565" y="3905"/>
                  </a:lnTo>
                  <a:lnTo>
                    <a:pt x="640" y="3935"/>
                  </a:lnTo>
                  <a:lnTo>
                    <a:pt x="646" y="4052"/>
                  </a:lnTo>
                  <a:lnTo>
                    <a:pt x="604" y="4115"/>
                  </a:lnTo>
                  <a:lnTo>
                    <a:pt x="615" y="4236"/>
                  </a:lnTo>
                  <a:lnTo>
                    <a:pt x="517" y="4310"/>
                  </a:lnTo>
                  <a:lnTo>
                    <a:pt x="630" y="4356"/>
                  </a:lnTo>
                  <a:lnTo>
                    <a:pt x="685" y="4319"/>
                  </a:lnTo>
                  <a:lnTo>
                    <a:pt x="763" y="4311"/>
                  </a:lnTo>
                  <a:lnTo>
                    <a:pt x="745" y="4448"/>
                  </a:lnTo>
                  <a:lnTo>
                    <a:pt x="669" y="4478"/>
                  </a:lnTo>
                  <a:lnTo>
                    <a:pt x="610" y="4518"/>
                  </a:lnTo>
                  <a:lnTo>
                    <a:pt x="580" y="4587"/>
                  </a:lnTo>
                  <a:lnTo>
                    <a:pt x="525" y="4607"/>
                  </a:lnTo>
                  <a:lnTo>
                    <a:pt x="439" y="4580"/>
                  </a:lnTo>
                  <a:lnTo>
                    <a:pt x="390" y="4523"/>
                  </a:lnTo>
                  <a:lnTo>
                    <a:pt x="346" y="4584"/>
                  </a:lnTo>
                  <a:lnTo>
                    <a:pt x="364" y="4712"/>
                  </a:lnTo>
                  <a:lnTo>
                    <a:pt x="451" y="4770"/>
                  </a:lnTo>
                  <a:lnTo>
                    <a:pt x="534" y="4743"/>
                  </a:lnTo>
                  <a:lnTo>
                    <a:pt x="649" y="4635"/>
                  </a:lnTo>
                  <a:lnTo>
                    <a:pt x="840" y="4527"/>
                  </a:lnTo>
                  <a:lnTo>
                    <a:pt x="916" y="4587"/>
                  </a:lnTo>
                  <a:lnTo>
                    <a:pt x="993" y="4514"/>
                  </a:lnTo>
                  <a:lnTo>
                    <a:pt x="1089" y="4550"/>
                  </a:lnTo>
                  <a:lnTo>
                    <a:pt x="1152" y="4566"/>
                  </a:lnTo>
                  <a:lnTo>
                    <a:pt x="1204" y="4596"/>
                  </a:lnTo>
                  <a:lnTo>
                    <a:pt x="1234" y="4515"/>
                  </a:lnTo>
                  <a:lnTo>
                    <a:pt x="1318" y="4563"/>
                  </a:lnTo>
                  <a:lnTo>
                    <a:pt x="1398" y="4509"/>
                  </a:lnTo>
                  <a:lnTo>
                    <a:pt x="1465" y="4556"/>
                  </a:lnTo>
                  <a:lnTo>
                    <a:pt x="1464" y="4440"/>
                  </a:lnTo>
                  <a:lnTo>
                    <a:pt x="1558" y="4464"/>
                  </a:lnTo>
                  <a:lnTo>
                    <a:pt x="1573" y="4536"/>
                  </a:lnTo>
                  <a:lnTo>
                    <a:pt x="1617" y="4592"/>
                  </a:lnTo>
                  <a:lnTo>
                    <a:pt x="1704" y="4503"/>
                  </a:lnTo>
                  <a:lnTo>
                    <a:pt x="1782" y="4572"/>
                  </a:lnTo>
                  <a:lnTo>
                    <a:pt x="1858" y="4584"/>
                  </a:lnTo>
                  <a:lnTo>
                    <a:pt x="1944" y="4530"/>
                  </a:lnTo>
                  <a:lnTo>
                    <a:pt x="2065" y="4532"/>
                  </a:lnTo>
                  <a:lnTo>
                    <a:pt x="2167" y="4542"/>
                  </a:lnTo>
                  <a:lnTo>
                    <a:pt x="2284" y="4605"/>
                  </a:lnTo>
                  <a:lnTo>
                    <a:pt x="2160" y="4814"/>
                  </a:lnTo>
                  <a:lnTo>
                    <a:pt x="2115" y="4955"/>
                  </a:lnTo>
                  <a:lnTo>
                    <a:pt x="2124" y="5078"/>
                  </a:lnTo>
                  <a:lnTo>
                    <a:pt x="2175" y="5165"/>
                  </a:lnTo>
                  <a:lnTo>
                    <a:pt x="2292" y="5178"/>
                  </a:lnTo>
                  <a:lnTo>
                    <a:pt x="2395" y="5147"/>
                  </a:lnTo>
                  <a:lnTo>
                    <a:pt x="2590" y="5313"/>
                  </a:lnTo>
                  <a:lnTo>
                    <a:pt x="2689" y="5340"/>
                  </a:lnTo>
                  <a:lnTo>
                    <a:pt x="2794" y="5337"/>
                  </a:lnTo>
                  <a:lnTo>
                    <a:pt x="2890" y="5364"/>
                  </a:lnTo>
                  <a:lnTo>
                    <a:pt x="2904" y="5414"/>
                  </a:lnTo>
                  <a:lnTo>
                    <a:pt x="2848" y="5450"/>
                  </a:lnTo>
                  <a:lnTo>
                    <a:pt x="2749" y="5465"/>
                  </a:lnTo>
                  <a:lnTo>
                    <a:pt x="2700" y="5490"/>
                  </a:lnTo>
                  <a:lnTo>
                    <a:pt x="2698" y="5553"/>
                  </a:lnTo>
                  <a:lnTo>
                    <a:pt x="2775" y="5595"/>
                  </a:lnTo>
                  <a:lnTo>
                    <a:pt x="2899" y="5534"/>
                  </a:lnTo>
                  <a:lnTo>
                    <a:pt x="2940" y="5469"/>
                  </a:lnTo>
                  <a:lnTo>
                    <a:pt x="3004" y="5442"/>
                  </a:lnTo>
                  <a:lnTo>
                    <a:pt x="3090" y="5381"/>
                  </a:lnTo>
                  <a:lnTo>
                    <a:pt x="3267" y="5297"/>
                  </a:lnTo>
                  <a:lnTo>
                    <a:pt x="3178" y="5264"/>
                  </a:lnTo>
                  <a:lnTo>
                    <a:pt x="3249" y="5198"/>
                  </a:lnTo>
                  <a:lnTo>
                    <a:pt x="3228" y="5126"/>
                  </a:lnTo>
                  <a:lnTo>
                    <a:pt x="3268" y="5075"/>
                  </a:lnTo>
                  <a:lnTo>
                    <a:pt x="3214" y="5057"/>
                  </a:lnTo>
                  <a:lnTo>
                    <a:pt x="3196" y="5018"/>
                  </a:lnTo>
                  <a:lnTo>
                    <a:pt x="3210" y="4964"/>
                  </a:lnTo>
                  <a:lnTo>
                    <a:pt x="3313" y="4946"/>
                  </a:lnTo>
                  <a:lnTo>
                    <a:pt x="3288" y="4892"/>
                  </a:lnTo>
                  <a:lnTo>
                    <a:pt x="3325" y="4815"/>
                  </a:lnTo>
                  <a:lnTo>
                    <a:pt x="3331" y="4754"/>
                  </a:lnTo>
                  <a:lnTo>
                    <a:pt x="3387" y="4674"/>
                  </a:lnTo>
                  <a:lnTo>
                    <a:pt x="3382" y="4592"/>
                  </a:lnTo>
                  <a:lnTo>
                    <a:pt x="3463" y="4607"/>
                  </a:lnTo>
                  <a:lnTo>
                    <a:pt x="3532" y="4542"/>
                  </a:lnTo>
                  <a:lnTo>
                    <a:pt x="3600" y="4511"/>
                  </a:lnTo>
                  <a:lnTo>
                    <a:pt x="3682" y="4542"/>
                  </a:lnTo>
                  <a:lnTo>
                    <a:pt x="3694" y="4487"/>
                  </a:lnTo>
                  <a:lnTo>
                    <a:pt x="3607" y="4406"/>
                  </a:lnTo>
                  <a:lnTo>
                    <a:pt x="3675" y="4344"/>
                  </a:lnTo>
                  <a:lnTo>
                    <a:pt x="3714" y="4268"/>
                  </a:lnTo>
                  <a:lnTo>
                    <a:pt x="3787" y="4269"/>
                  </a:lnTo>
                  <a:lnTo>
                    <a:pt x="3819" y="4145"/>
                  </a:lnTo>
                  <a:lnTo>
                    <a:pt x="3790" y="4064"/>
                  </a:lnTo>
                  <a:lnTo>
                    <a:pt x="3717" y="4007"/>
                  </a:lnTo>
                  <a:lnTo>
                    <a:pt x="3718" y="3933"/>
                  </a:lnTo>
                  <a:lnTo>
                    <a:pt x="3802" y="3960"/>
                  </a:lnTo>
                  <a:lnTo>
                    <a:pt x="3885" y="3914"/>
                  </a:lnTo>
                  <a:lnTo>
                    <a:pt x="4021" y="3957"/>
                  </a:lnTo>
                  <a:lnTo>
                    <a:pt x="4011" y="4062"/>
                  </a:lnTo>
                  <a:lnTo>
                    <a:pt x="4018" y="4139"/>
                  </a:lnTo>
                  <a:lnTo>
                    <a:pt x="4102" y="4170"/>
                  </a:lnTo>
                  <a:lnTo>
                    <a:pt x="4135" y="4244"/>
                  </a:lnTo>
                  <a:lnTo>
                    <a:pt x="4186" y="4296"/>
                  </a:lnTo>
                  <a:lnTo>
                    <a:pt x="4263" y="4304"/>
                  </a:lnTo>
                  <a:lnTo>
                    <a:pt x="4285" y="4439"/>
                  </a:lnTo>
                  <a:lnTo>
                    <a:pt x="4381" y="4490"/>
                  </a:lnTo>
                  <a:lnTo>
                    <a:pt x="4455" y="4505"/>
                  </a:lnTo>
                  <a:lnTo>
                    <a:pt x="4527" y="4590"/>
                  </a:lnTo>
                  <a:lnTo>
                    <a:pt x="4513" y="4673"/>
                  </a:lnTo>
                  <a:lnTo>
                    <a:pt x="4480" y="4758"/>
                  </a:lnTo>
                  <a:lnTo>
                    <a:pt x="4432" y="4796"/>
                  </a:lnTo>
                  <a:lnTo>
                    <a:pt x="4423" y="4875"/>
                  </a:lnTo>
                  <a:lnTo>
                    <a:pt x="4482" y="4889"/>
                  </a:lnTo>
                  <a:lnTo>
                    <a:pt x="4525" y="4925"/>
                  </a:lnTo>
                  <a:lnTo>
                    <a:pt x="4548" y="5000"/>
                  </a:lnTo>
                  <a:lnTo>
                    <a:pt x="4504" y="5099"/>
                  </a:lnTo>
                  <a:lnTo>
                    <a:pt x="4578" y="5181"/>
                  </a:lnTo>
                  <a:lnTo>
                    <a:pt x="4650" y="5243"/>
                  </a:lnTo>
                  <a:lnTo>
                    <a:pt x="4704" y="5319"/>
                  </a:lnTo>
                  <a:lnTo>
                    <a:pt x="4729" y="5391"/>
                  </a:lnTo>
                  <a:lnTo>
                    <a:pt x="4767" y="5438"/>
                  </a:lnTo>
                  <a:lnTo>
                    <a:pt x="4864" y="5432"/>
                  </a:lnTo>
                  <a:lnTo>
                    <a:pt x="4878" y="5504"/>
                  </a:lnTo>
                  <a:lnTo>
                    <a:pt x="4957" y="5502"/>
                  </a:lnTo>
                  <a:lnTo>
                    <a:pt x="5014" y="5508"/>
                  </a:lnTo>
                  <a:lnTo>
                    <a:pt x="5067" y="5495"/>
                  </a:lnTo>
                  <a:lnTo>
                    <a:pt x="5142" y="5493"/>
                  </a:lnTo>
                  <a:lnTo>
                    <a:pt x="5208" y="5468"/>
                  </a:lnTo>
                  <a:lnTo>
                    <a:pt x="5259" y="5436"/>
                  </a:lnTo>
                  <a:lnTo>
                    <a:pt x="5326" y="5411"/>
                  </a:lnTo>
                  <a:lnTo>
                    <a:pt x="5368" y="5378"/>
                  </a:lnTo>
                  <a:lnTo>
                    <a:pt x="5383" y="5334"/>
                  </a:lnTo>
                  <a:lnTo>
                    <a:pt x="5428" y="5309"/>
                  </a:lnTo>
                  <a:lnTo>
                    <a:pt x="5502" y="5274"/>
                  </a:lnTo>
                  <a:lnTo>
                    <a:pt x="5532" y="5247"/>
                  </a:lnTo>
                  <a:lnTo>
                    <a:pt x="5571" y="5279"/>
                  </a:lnTo>
                  <a:lnTo>
                    <a:pt x="5623" y="5303"/>
                  </a:lnTo>
                  <a:lnTo>
                    <a:pt x="5701" y="5277"/>
                  </a:lnTo>
                  <a:lnTo>
                    <a:pt x="5752" y="5220"/>
                  </a:lnTo>
                  <a:lnTo>
                    <a:pt x="5821" y="5207"/>
                  </a:lnTo>
                  <a:lnTo>
                    <a:pt x="5889" y="5216"/>
                  </a:lnTo>
                  <a:lnTo>
                    <a:pt x="5995" y="5064"/>
                  </a:lnTo>
                  <a:lnTo>
                    <a:pt x="6103" y="5015"/>
                  </a:lnTo>
                  <a:lnTo>
                    <a:pt x="6189" y="4994"/>
                  </a:lnTo>
                  <a:lnTo>
                    <a:pt x="6253" y="4985"/>
                  </a:lnTo>
                  <a:lnTo>
                    <a:pt x="6330" y="4949"/>
                  </a:lnTo>
                  <a:lnTo>
                    <a:pt x="6361" y="4883"/>
                  </a:lnTo>
                  <a:lnTo>
                    <a:pt x="6424" y="4856"/>
                  </a:lnTo>
                  <a:lnTo>
                    <a:pt x="6415" y="4766"/>
                  </a:lnTo>
                  <a:lnTo>
                    <a:pt x="6463" y="4712"/>
                  </a:lnTo>
                  <a:lnTo>
                    <a:pt x="6645" y="4701"/>
                  </a:lnTo>
                  <a:lnTo>
                    <a:pt x="6753" y="4712"/>
                  </a:lnTo>
                  <a:lnTo>
                    <a:pt x="6820" y="4653"/>
                  </a:lnTo>
                  <a:lnTo>
                    <a:pt x="6972" y="4644"/>
                  </a:lnTo>
                  <a:lnTo>
                    <a:pt x="6888" y="4472"/>
                  </a:lnTo>
                  <a:lnTo>
                    <a:pt x="6685" y="4356"/>
                  </a:lnTo>
                  <a:lnTo>
                    <a:pt x="6600" y="4391"/>
                  </a:lnTo>
                  <a:lnTo>
                    <a:pt x="6555" y="4313"/>
                  </a:lnTo>
                  <a:lnTo>
                    <a:pt x="6492" y="4236"/>
                  </a:lnTo>
                  <a:lnTo>
                    <a:pt x="6390" y="4167"/>
                  </a:lnTo>
                  <a:lnTo>
                    <a:pt x="6465" y="4152"/>
                  </a:lnTo>
                  <a:lnTo>
                    <a:pt x="6531" y="4109"/>
                  </a:lnTo>
                  <a:lnTo>
                    <a:pt x="6673" y="4116"/>
                  </a:lnTo>
                  <a:lnTo>
                    <a:pt x="6655" y="4026"/>
                  </a:lnTo>
                  <a:lnTo>
                    <a:pt x="6690" y="3960"/>
                  </a:lnTo>
                  <a:lnTo>
                    <a:pt x="6753" y="3914"/>
                  </a:lnTo>
                  <a:lnTo>
                    <a:pt x="6703" y="3855"/>
                  </a:lnTo>
                  <a:lnTo>
                    <a:pt x="6738" y="3792"/>
                  </a:lnTo>
                  <a:lnTo>
                    <a:pt x="6820" y="3782"/>
                  </a:lnTo>
                  <a:lnTo>
                    <a:pt x="6858" y="3713"/>
                  </a:lnTo>
                  <a:lnTo>
                    <a:pt x="6823" y="3642"/>
                  </a:lnTo>
                  <a:lnTo>
                    <a:pt x="6765" y="3638"/>
                  </a:lnTo>
                  <a:lnTo>
                    <a:pt x="6723" y="3542"/>
                  </a:lnTo>
                  <a:lnTo>
                    <a:pt x="6601" y="3509"/>
                  </a:lnTo>
                  <a:lnTo>
                    <a:pt x="6589" y="3446"/>
                  </a:lnTo>
                  <a:lnTo>
                    <a:pt x="6492" y="3462"/>
                  </a:lnTo>
                  <a:lnTo>
                    <a:pt x="6411" y="3464"/>
                  </a:lnTo>
                  <a:lnTo>
                    <a:pt x="6342" y="3398"/>
                  </a:lnTo>
                  <a:lnTo>
                    <a:pt x="6267" y="3351"/>
                  </a:lnTo>
                  <a:lnTo>
                    <a:pt x="6210" y="3422"/>
                  </a:lnTo>
                  <a:lnTo>
                    <a:pt x="6151" y="3387"/>
                  </a:lnTo>
                  <a:lnTo>
                    <a:pt x="6100" y="3338"/>
                  </a:lnTo>
                  <a:lnTo>
                    <a:pt x="6009" y="3329"/>
                  </a:lnTo>
                  <a:lnTo>
                    <a:pt x="6027" y="3272"/>
                  </a:lnTo>
                  <a:lnTo>
                    <a:pt x="5983" y="3186"/>
                  </a:lnTo>
                  <a:lnTo>
                    <a:pt x="5974" y="3096"/>
                  </a:lnTo>
                  <a:lnTo>
                    <a:pt x="5916" y="3077"/>
                  </a:lnTo>
                  <a:lnTo>
                    <a:pt x="5851" y="3161"/>
                  </a:lnTo>
                  <a:lnTo>
                    <a:pt x="5751" y="3194"/>
                  </a:lnTo>
                  <a:lnTo>
                    <a:pt x="5688" y="3128"/>
                  </a:lnTo>
                  <a:lnTo>
                    <a:pt x="5679" y="3080"/>
                  </a:lnTo>
                  <a:lnTo>
                    <a:pt x="5605" y="3057"/>
                  </a:lnTo>
                  <a:lnTo>
                    <a:pt x="5544" y="3054"/>
                  </a:lnTo>
                  <a:lnTo>
                    <a:pt x="5433" y="2978"/>
                  </a:lnTo>
                  <a:lnTo>
                    <a:pt x="5397" y="2924"/>
                  </a:lnTo>
                  <a:lnTo>
                    <a:pt x="5323" y="2862"/>
                  </a:lnTo>
                  <a:lnTo>
                    <a:pt x="5319" y="2768"/>
                  </a:lnTo>
                  <a:lnTo>
                    <a:pt x="5155" y="2708"/>
                  </a:lnTo>
                  <a:lnTo>
                    <a:pt x="5175" y="2633"/>
                  </a:lnTo>
                  <a:lnTo>
                    <a:pt x="5164" y="2585"/>
                  </a:lnTo>
                  <a:lnTo>
                    <a:pt x="5056" y="2535"/>
                  </a:lnTo>
                  <a:lnTo>
                    <a:pt x="4911" y="2544"/>
                  </a:lnTo>
                  <a:lnTo>
                    <a:pt x="4879" y="2450"/>
                  </a:lnTo>
                  <a:lnTo>
                    <a:pt x="4984" y="2424"/>
                  </a:lnTo>
                  <a:lnTo>
                    <a:pt x="5064" y="2330"/>
                  </a:lnTo>
                  <a:lnTo>
                    <a:pt x="5035" y="2241"/>
                  </a:lnTo>
                  <a:lnTo>
                    <a:pt x="4963" y="2153"/>
                  </a:lnTo>
                  <a:lnTo>
                    <a:pt x="4915" y="2175"/>
                  </a:lnTo>
                  <a:lnTo>
                    <a:pt x="4902" y="2069"/>
                  </a:lnTo>
                  <a:lnTo>
                    <a:pt x="4941" y="1946"/>
                  </a:lnTo>
                  <a:lnTo>
                    <a:pt x="5017" y="1902"/>
                  </a:lnTo>
                  <a:lnTo>
                    <a:pt x="4990" y="1778"/>
                  </a:lnTo>
                  <a:lnTo>
                    <a:pt x="4981" y="1602"/>
                  </a:lnTo>
                  <a:lnTo>
                    <a:pt x="5023" y="1542"/>
                  </a:lnTo>
                  <a:lnTo>
                    <a:pt x="5040" y="1478"/>
                  </a:lnTo>
                  <a:lnTo>
                    <a:pt x="4954" y="1431"/>
                  </a:lnTo>
                  <a:lnTo>
                    <a:pt x="4921" y="1562"/>
                  </a:lnTo>
                  <a:lnTo>
                    <a:pt x="4822" y="1571"/>
                  </a:lnTo>
                  <a:lnTo>
                    <a:pt x="4764" y="1580"/>
                  </a:lnTo>
                  <a:lnTo>
                    <a:pt x="4714" y="1529"/>
                  </a:lnTo>
                  <a:lnTo>
                    <a:pt x="4683" y="1421"/>
                  </a:lnTo>
                  <a:lnTo>
                    <a:pt x="4599" y="1400"/>
                  </a:lnTo>
                  <a:lnTo>
                    <a:pt x="4586" y="1333"/>
                  </a:lnTo>
                  <a:lnTo>
                    <a:pt x="4611" y="1291"/>
                  </a:lnTo>
                  <a:lnTo>
                    <a:pt x="4515" y="1173"/>
                  </a:lnTo>
                  <a:lnTo>
                    <a:pt x="4413" y="1133"/>
                  </a:lnTo>
                  <a:cubicBezTo>
                    <a:pt x="4413" y="1109"/>
                    <a:pt x="4413" y="1085"/>
                    <a:pt x="4413" y="1062"/>
                  </a:cubicBezTo>
                  <a:lnTo>
                    <a:pt x="4385" y="994"/>
                  </a:lnTo>
                  <a:lnTo>
                    <a:pt x="4267" y="1063"/>
                  </a:lnTo>
                  <a:lnTo>
                    <a:pt x="4210" y="1030"/>
                  </a:lnTo>
                  <a:lnTo>
                    <a:pt x="4206" y="949"/>
                  </a:lnTo>
                  <a:lnTo>
                    <a:pt x="4181" y="887"/>
                  </a:lnTo>
                  <a:lnTo>
                    <a:pt x="4122" y="774"/>
                  </a:lnTo>
                  <a:lnTo>
                    <a:pt x="4063" y="777"/>
                  </a:lnTo>
                  <a:lnTo>
                    <a:pt x="3998" y="801"/>
                  </a:lnTo>
                  <a:lnTo>
                    <a:pt x="3938" y="786"/>
                  </a:lnTo>
                  <a:lnTo>
                    <a:pt x="3905" y="772"/>
                  </a:lnTo>
                  <a:lnTo>
                    <a:pt x="3853" y="700"/>
                  </a:lnTo>
                  <a:lnTo>
                    <a:pt x="3842" y="646"/>
                  </a:lnTo>
                  <a:lnTo>
                    <a:pt x="3800" y="564"/>
                  </a:lnTo>
                  <a:lnTo>
                    <a:pt x="3811" y="503"/>
                  </a:lnTo>
                  <a:lnTo>
                    <a:pt x="3757" y="455"/>
                  </a:lnTo>
                  <a:lnTo>
                    <a:pt x="3726" y="404"/>
                  </a:lnTo>
                  <a:lnTo>
                    <a:pt x="3680" y="381"/>
                  </a:lnTo>
                  <a:lnTo>
                    <a:pt x="3647" y="342"/>
                  </a:lnTo>
                  <a:lnTo>
                    <a:pt x="3610" y="302"/>
                  </a:lnTo>
                  <a:lnTo>
                    <a:pt x="3654" y="269"/>
                  </a:lnTo>
                  <a:lnTo>
                    <a:pt x="3570" y="231"/>
                  </a:lnTo>
                  <a:lnTo>
                    <a:pt x="3499" y="188"/>
                  </a:lnTo>
                  <a:lnTo>
                    <a:pt x="3468" y="156"/>
                  </a:lnTo>
                  <a:lnTo>
                    <a:pt x="3441" y="131"/>
                  </a:lnTo>
                  <a:lnTo>
                    <a:pt x="3387" y="101"/>
                  </a:lnTo>
                  <a:lnTo>
                    <a:pt x="3292" y="167"/>
                  </a:lnTo>
                  <a:lnTo>
                    <a:pt x="3232" y="119"/>
                  </a:lnTo>
                  <a:lnTo>
                    <a:pt x="3221" y="32"/>
                  </a:lnTo>
                  <a:lnTo>
                    <a:pt x="3130" y="78"/>
                  </a:lnTo>
                  <a:lnTo>
                    <a:pt x="3107" y="154"/>
                  </a:lnTo>
                  <a:lnTo>
                    <a:pt x="3030" y="142"/>
                  </a:lnTo>
                  <a:lnTo>
                    <a:pt x="2974" y="48"/>
                  </a:lnTo>
                  <a:lnTo>
                    <a:pt x="2852" y="46"/>
                  </a:lnTo>
                  <a:lnTo>
                    <a:pt x="2741" y="80"/>
                  </a:lnTo>
                  <a:lnTo>
                    <a:pt x="2578" y="148"/>
                  </a:lnTo>
                  <a:close/>
                </a:path>
              </a:pathLst>
            </a:custGeom>
            <a:solidFill>
              <a:srgbClr val="1E3148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任意多边形 114">
              <a:extLst>
                <a:ext uri="{FF2B5EF4-FFF2-40B4-BE49-F238E27FC236}">
                  <a16:creationId xmlns:a16="http://schemas.microsoft.com/office/drawing/2014/main" id="{04563694-8356-4235-591B-6BBAE4777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" y="885"/>
              <a:ext cx="1401" cy="1508"/>
            </a:xfrm>
            <a:custGeom>
              <a:avLst/>
              <a:gdLst>
                <a:gd name="T0" fmla="*/ 140909 w 7005"/>
                <a:gd name="T1" fmla="*/ 0 h 7539"/>
                <a:gd name="T2" fmla="*/ 0 w 7005"/>
                <a:gd name="T3" fmla="*/ 396014 h 7539"/>
                <a:gd name="T4" fmla="*/ 287992 w 7005"/>
                <a:gd name="T5" fmla="*/ 52550 h 7539"/>
                <a:gd name="T6" fmla="*/ 140909 w 7005"/>
                <a:gd name="T7" fmla="*/ 0 h 75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05" h="7539">
                  <a:moveTo>
                    <a:pt x="3375" y="2259"/>
                  </a:moveTo>
                  <a:lnTo>
                    <a:pt x="3383" y="2200"/>
                  </a:lnTo>
                  <a:lnTo>
                    <a:pt x="3401" y="2128"/>
                  </a:lnTo>
                  <a:lnTo>
                    <a:pt x="3471" y="2058"/>
                  </a:lnTo>
                  <a:lnTo>
                    <a:pt x="3450" y="2004"/>
                  </a:lnTo>
                  <a:lnTo>
                    <a:pt x="3420" y="1974"/>
                  </a:lnTo>
                  <a:lnTo>
                    <a:pt x="3407" y="1915"/>
                  </a:lnTo>
                  <a:lnTo>
                    <a:pt x="3465" y="1851"/>
                  </a:lnTo>
                  <a:lnTo>
                    <a:pt x="3527" y="1836"/>
                  </a:lnTo>
                  <a:lnTo>
                    <a:pt x="3575" y="1878"/>
                  </a:lnTo>
                  <a:lnTo>
                    <a:pt x="3630" y="1909"/>
                  </a:lnTo>
                  <a:lnTo>
                    <a:pt x="3701" y="1909"/>
                  </a:lnTo>
                  <a:lnTo>
                    <a:pt x="3747" y="1951"/>
                  </a:lnTo>
                  <a:lnTo>
                    <a:pt x="3731" y="2040"/>
                  </a:lnTo>
                  <a:lnTo>
                    <a:pt x="3828" y="2014"/>
                  </a:lnTo>
                  <a:lnTo>
                    <a:pt x="3909" y="1977"/>
                  </a:lnTo>
                  <a:lnTo>
                    <a:pt x="3969" y="2010"/>
                  </a:lnTo>
                  <a:lnTo>
                    <a:pt x="3956" y="2109"/>
                  </a:lnTo>
                  <a:lnTo>
                    <a:pt x="4023" y="2157"/>
                  </a:lnTo>
                  <a:lnTo>
                    <a:pt x="4128" y="2106"/>
                  </a:lnTo>
                  <a:lnTo>
                    <a:pt x="4176" y="2154"/>
                  </a:lnTo>
                  <a:lnTo>
                    <a:pt x="4242" y="2179"/>
                  </a:lnTo>
                  <a:lnTo>
                    <a:pt x="4275" y="2242"/>
                  </a:lnTo>
                  <a:lnTo>
                    <a:pt x="4341" y="2233"/>
                  </a:lnTo>
                  <a:lnTo>
                    <a:pt x="4436" y="2254"/>
                  </a:lnTo>
                  <a:lnTo>
                    <a:pt x="4479" y="2308"/>
                  </a:lnTo>
                  <a:lnTo>
                    <a:pt x="4430" y="2334"/>
                  </a:lnTo>
                  <a:lnTo>
                    <a:pt x="4476" y="2400"/>
                  </a:lnTo>
                  <a:lnTo>
                    <a:pt x="4541" y="2380"/>
                  </a:lnTo>
                  <a:lnTo>
                    <a:pt x="4610" y="2431"/>
                  </a:lnTo>
                  <a:lnTo>
                    <a:pt x="4704" y="2433"/>
                  </a:lnTo>
                  <a:lnTo>
                    <a:pt x="4832" y="2392"/>
                  </a:lnTo>
                  <a:lnTo>
                    <a:pt x="4854" y="2478"/>
                  </a:lnTo>
                  <a:lnTo>
                    <a:pt x="4923" y="2524"/>
                  </a:lnTo>
                  <a:lnTo>
                    <a:pt x="4968" y="2533"/>
                  </a:lnTo>
                  <a:lnTo>
                    <a:pt x="5015" y="2581"/>
                  </a:lnTo>
                  <a:lnTo>
                    <a:pt x="5085" y="2578"/>
                  </a:lnTo>
                  <a:lnTo>
                    <a:pt x="5172" y="2607"/>
                  </a:lnTo>
                  <a:lnTo>
                    <a:pt x="5250" y="2649"/>
                  </a:lnTo>
                  <a:lnTo>
                    <a:pt x="5316" y="2590"/>
                  </a:lnTo>
                  <a:lnTo>
                    <a:pt x="5294" y="2541"/>
                  </a:lnTo>
                  <a:lnTo>
                    <a:pt x="5307" y="2496"/>
                  </a:lnTo>
                  <a:lnTo>
                    <a:pt x="5223" y="2454"/>
                  </a:lnTo>
                  <a:lnTo>
                    <a:pt x="5246" y="2389"/>
                  </a:lnTo>
                  <a:lnTo>
                    <a:pt x="5250" y="2325"/>
                  </a:lnTo>
                  <a:lnTo>
                    <a:pt x="5315" y="2293"/>
                  </a:lnTo>
                  <a:lnTo>
                    <a:pt x="5400" y="2305"/>
                  </a:lnTo>
                  <a:lnTo>
                    <a:pt x="5481" y="2364"/>
                  </a:lnTo>
                  <a:lnTo>
                    <a:pt x="5504" y="2433"/>
                  </a:lnTo>
                  <a:lnTo>
                    <a:pt x="5571" y="2440"/>
                  </a:lnTo>
                  <a:lnTo>
                    <a:pt x="5625" y="2433"/>
                  </a:lnTo>
                  <a:lnTo>
                    <a:pt x="5652" y="2368"/>
                  </a:lnTo>
                  <a:lnTo>
                    <a:pt x="5744" y="2353"/>
                  </a:lnTo>
                  <a:lnTo>
                    <a:pt x="5775" y="2416"/>
                  </a:lnTo>
                  <a:lnTo>
                    <a:pt x="5786" y="2482"/>
                  </a:lnTo>
                  <a:lnTo>
                    <a:pt x="5880" y="2556"/>
                  </a:lnTo>
                  <a:lnTo>
                    <a:pt x="5817" y="2646"/>
                  </a:lnTo>
                  <a:lnTo>
                    <a:pt x="5934" y="2656"/>
                  </a:lnTo>
                  <a:lnTo>
                    <a:pt x="5990" y="2611"/>
                  </a:lnTo>
                  <a:lnTo>
                    <a:pt x="6077" y="2608"/>
                  </a:lnTo>
                  <a:lnTo>
                    <a:pt x="6095" y="2665"/>
                  </a:lnTo>
                  <a:lnTo>
                    <a:pt x="6171" y="2655"/>
                  </a:lnTo>
                  <a:lnTo>
                    <a:pt x="6254" y="2736"/>
                  </a:lnTo>
                  <a:lnTo>
                    <a:pt x="6344" y="2815"/>
                  </a:lnTo>
                  <a:lnTo>
                    <a:pt x="6350" y="2890"/>
                  </a:lnTo>
                  <a:lnTo>
                    <a:pt x="6456" y="2892"/>
                  </a:lnTo>
                  <a:lnTo>
                    <a:pt x="6561" y="2902"/>
                  </a:lnTo>
                  <a:lnTo>
                    <a:pt x="6612" y="2914"/>
                  </a:lnTo>
                  <a:lnTo>
                    <a:pt x="6651" y="2974"/>
                  </a:lnTo>
                  <a:lnTo>
                    <a:pt x="6725" y="2995"/>
                  </a:lnTo>
                  <a:lnTo>
                    <a:pt x="6807" y="2962"/>
                  </a:lnTo>
                  <a:lnTo>
                    <a:pt x="6885" y="3028"/>
                  </a:lnTo>
                  <a:lnTo>
                    <a:pt x="6960" y="3030"/>
                  </a:lnTo>
                  <a:lnTo>
                    <a:pt x="7005" y="3100"/>
                  </a:lnTo>
                  <a:lnTo>
                    <a:pt x="6942" y="3217"/>
                  </a:lnTo>
                  <a:lnTo>
                    <a:pt x="6921" y="3286"/>
                  </a:lnTo>
                  <a:lnTo>
                    <a:pt x="6933" y="3345"/>
                  </a:lnTo>
                  <a:lnTo>
                    <a:pt x="6869" y="3409"/>
                  </a:lnTo>
                  <a:lnTo>
                    <a:pt x="6837" y="3469"/>
                  </a:lnTo>
                  <a:lnTo>
                    <a:pt x="6833" y="3540"/>
                  </a:lnTo>
                  <a:lnTo>
                    <a:pt x="6780" y="3571"/>
                  </a:lnTo>
                  <a:lnTo>
                    <a:pt x="6809" y="3622"/>
                  </a:lnTo>
                  <a:lnTo>
                    <a:pt x="6753" y="3669"/>
                  </a:lnTo>
                  <a:lnTo>
                    <a:pt x="6684" y="3681"/>
                  </a:lnTo>
                  <a:lnTo>
                    <a:pt x="6623" y="3729"/>
                  </a:lnTo>
                  <a:lnTo>
                    <a:pt x="6648" y="3801"/>
                  </a:lnTo>
                  <a:lnTo>
                    <a:pt x="6705" y="3834"/>
                  </a:lnTo>
                  <a:lnTo>
                    <a:pt x="6608" y="3987"/>
                  </a:lnTo>
                  <a:lnTo>
                    <a:pt x="6591" y="4035"/>
                  </a:lnTo>
                  <a:lnTo>
                    <a:pt x="6507" y="4068"/>
                  </a:lnTo>
                  <a:lnTo>
                    <a:pt x="6443" y="4048"/>
                  </a:lnTo>
                  <a:lnTo>
                    <a:pt x="6342" y="4056"/>
                  </a:lnTo>
                  <a:lnTo>
                    <a:pt x="6219" y="4137"/>
                  </a:lnTo>
                  <a:lnTo>
                    <a:pt x="6161" y="4174"/>
                  </a:lnTo>
                  <a:lnTo>
                    <a:pt x="6134" y="4219"/>
                  </a:lnTo>
                  <a:lnTo>
                    <a:pt x="6147" y="4302"/>
                  </a:lnTo>
                  <a:lnTo>
                    <a:pt x="6198" y="4312"/>
                  </a:lnTo>
                  <a:lnTo>
                    <a:pt x="6228" y="4402"/>
                  </a:lnTo>
                  <a:lnTo>
                    <a:pt x="6180" y="4437"/>
                  </a:lnTo>
                  <a:lnTo>
                    <a:pt x="6150" y="4413"/>
                  </a:lnTo>
                  <a:lnTo>
                    <a:pt x="6122" y="4497"/>
                  </a:lnTo>
                  <a:lnTo>
                    <a:pt x="6081" y="4531"/>
                  </a:lnTo>
                  <a:lnTo>
                    <a:pt x="6137" y="4563"/>
                  </a:lnTo>
                  <a:lnTo>
                    <a:pt x="6147" y="4671"/>
                  </a:lnTo>
                  <a:lnTo>
                    <a:pt x="6188" y="4720"/>
                  </a:lnTo>
                  <a:lnTo>
                    <a:pt x="6146" y="4747"/>
                  </a:lnTo>
                  <a:lnTo>
                    <a:pt x="6180" y="4822"/>
                  </a:lnTo>
                  <a:lnTo>
                    <a:pt x="6264" y="4825"/>
                  </a:lnTo>
                  <a:lnTo>
                    <a:pt x="6267" y="4903"/>
                  </a:lnTo>
                  <a:lnTo>
                    <a:pt x="6311" y="4974"/>
                  </a:lnTo>
                  <a:lnTo>
                    <a:pt x="6368" y="4999"/>
                  </a:lnTo>
                  <a:lnTo>
                    <a:pt x="6392" y="5085"/>
                  </a:lnTo>
                  <a:lnTo>
                    <a:pt x="6329" y="5137"/>
                  </a:lnTo>
                  <a:lnTo>
                    <a:pt x="6327" y="5257"/>
                  </a:lnTo>
                  <a:lnTo>
                    <a:pt x="6387" y="5361"/>
                  </a:lnTo>
                  <a:lnTo>
                    <a:pt x="6368" y="5419"/>
                  </a:lnTo>
                  <a:lnTo>
                    <a:pt x="6314" y="5437"/>
                  </a:lnTo>
                  <a:lnTo>
                    <a:pt x="6242" y="5481"/>
                  </a:lnTo>
                  <a:lnTo>
                    <a:pt x="6197" y="5541"/>
                  </a:lnTo>
                  <a:lnTo>
                    <a:pt x="6140" y="5566"/>
                  </a:lnTo>
                  <a:lnTo>
                    <a:pt x="6051" y="5563"/>
                  </a:lnTo>
                  <a:lnTo>
                    <a:pt x="6005" y="5509"/>
                  </a:lnTo>
                  <a:lnTo>
                    <a:pt x="5901" y="5533"/>
                  </a:lnTo>
                  <a:lnTo>
                    <a:pt x="5813" y="5506"/>
                  </a:lnTo>
                  <a:lnTo>
                    <a:pt x="5738" y="5512"/>
                  </a:lnTo>
                  <a:lnTo>
                    <a:pt x="5682" y="5530"/>
                  </a:lnTo>
                  <a:lnTo>
                    <a:pt x="5586" y="5581"/>
                  </a:lnTo>
                  <a:lnTo>
                    <a:pt x="5453" y="5620"/>
                  </a:lnTo>
                  <a:lnTo>
                    <a:pt x="5430" y="5700"/>
                  </a:lnTo>
                  <a:lnTo>
                    <a:pt x="5423" y="5757"/>
                  </a:lnTo>
                  <a:lnTo>
                    <a:pt x="5331" y="5814"/>
                  </a:lnTo>
                  <a:lnTo>
                    <a:pt x="5330" y="5896"/>
                  </a:lnTo>
                  <a:lnTo>
                    <a:pt x="5283" y="5965"/>
                  </a:lnTo>
                  <a:lnTo>
                    <a:pt x="5139" y="6051"/>
                  </a:lnTo>
                  <a:lnTo>
                    <a:pt x="5057" y="6022"/>
                  </a:lnTo>
                  <a:lnTo>
                    <a:pt x="5013" y="5958"/>
                  </a:lnTo>
                  <a:lnTo>
                    <a:pt x="4956" y="5991"/>
                  </a:lnTo>
                  <a:lnTo>
                    <a:pt x="4890" y="5982"/>
                  </a:lnTo>
                  <a:lnTo>
                    <a:pt x="4848" y="5988"/>
                  </a:lnTo>
                  <a:lnTo>
                    <a:pt x="4863" y="6025"/>
                  </a:lnTo>
                  <a:lnTo>
                    <a:pt x="4814" y="6069"/>
                  </a:lnTo>
                  <a:lnTo>
                    <a:pt x="4787" y="6136"/>
                  </a:lnTo>
                  <a:lnTo>
                    <a:pt x="4785" y="6204"/>
                  </a:lnTo>
                  <a:lnTo>
                    <a:pt x="4812" y="6256"/>
                  </a:lnTo>
                  <a:lnTo>
                    <a:pt x="4757" y="6298"/>
                  </a:lnTo>
                  <a:lnTo>
                    <a:pt x="4703" y="6378"/>
                  </a:lnTo>
                  <a:lnTo>
                    <a:pt x="4635" y="6409"/>
                  </a:lnTo>
                  <a:lnTo>
                    <a:pt x="4553" y="6414"/>
                  </a:lnTo>
                  <a:lnTo>
                    <a:pt x="4542" y="6354"/>
                  </a:lnTo>
                  <a:lnTo>
                    <a:pt x="4481" y="6355"/>
                  </a:lnTo>
                  <a:lnTo>
                    <a:pt x="4431" y="6336"/>
                  </a:lnTo>
                  <a:lnTo>
                    <a:pt x="4461" y="6291"/>
                  </a:lnTo>
                  <a:lnTo>
                    <a:pt x="4463" y="6235"/>
                  </a:lnTo>
                  <a:lnTo>
                    <a:pt x="4503" y="6184"/>
                  </a:lnTo>
                  <a:lnTo>
                    <a:pt x="4557" y="6214"/>
                  </a:lnTo>
                  <a:lnTo>
                    <a:pt x="4542" y="6160"/>
                  </a:lnTo>
                  <a:lnTo>
                    <a:pt x="4487" y="6084"/>
                  </a:lnTo>
                  <a:lnTo>
                    <a:pt x="4425" y="5989"/>
                  </a:lnTo>
                  <a:lnTo>
                    <a:pt x="4337" y="6006"/>
                  </a:lnTo>
                  <a:lnTo>
                    <a:pt x="4341" y="6064"/>
                  </a:lnTo>
                  <a:lnTo>
                    <a:pt x="4241" y="6069"/>
                  </a:lnTo>
                  <a:lnTo>
                    <a:pt x="4142" y="6067"/>
                  </a:lnTo>
                  <a:lnTo>
                    <a:pt x="4115" y="6114"/>
                  </a:lnTo>
                  <a:lnTo>
                    <a:pt x="4050" y="6174"/>
                  </a:lnTo>
                  <a:lnTo>
                    <a:pt x="3965" y="6180"/>
                  </a:lnTo>
                  <a:lnTo>
                    <a:pt x="3818" y="6219"/>
                  </a:lnTo>
                  <a:lnTo>
                    <a:pt x="3861" y="6282"/>
                  </a:lnTo>
                  <a:lnTo>
                    <a:pt x="3852" y="6339"/>
                  </a:lnTo>
                  <a:lnTo>
                    <a:pt x="3924" y="6361"/>
                  </a:lnTo>
                  <a:lnTo>
                    <a:pt x="3971" y="6355"/>
                  </a:lnTo>
                  <a:lnTo>
                    <a:pt x="3980" y="6462"/>
                  </a:lnTo>
                  <a:lnTo>
                    <a:pt x="4049" y="6492"/>
                  </a:lnTo>
                  <a:lnTo>
                    <a:pt x="4079" y="6613"/>
                  </a:lnTo>
                  <a:lnTo>
                    <a:pt x="3974" y="6678"/>
                  </a:lnTo>
                  <a:lnTo>
                    <a:pt x="4008" y="6762"/>
                  </a:lnTo>
                  <a:lnTo>
                    <a:pt x="3989" y="6822"/>
                  </a:lnTo>
                  <a:lnTo>
                    <a:pt x="3918" y="6876"/>
                  </a:lnTo>
                  <a:lnTo>
                    <a:pt x="3888" y="6934"/>
                  </a:lnTo>
                  <a:lnTo>
                    <a:pt x="3782" y="6901"/>
                  </a:lnTo>
                  <a:lnTo>
                    <a:pt x="3729" y="7002"/>
                  </a:lnTo>
                  <a:lnTo>
                    <a:pt x="3680" y="7072"/>
                  </a:lnTo>
                  <a:lnTo>
                    <a:pt x="3618" y="7050"/>
                  </a:lnTo>
                  <a:lnTo>
                    <a:pt x="3548" y="7086"/>
                  </a:lnTo>
                  <a:lnTo>
                    <a:pt x="3524" y="7195"/>
                  </a:lnTo>
                  <a:lnTo>
                    <a:pt x="3572" y="7239"/>
                  </a:lnTo>
                  <a:lnTo>
                    <a:pt x="3654" y="7344"/>
                  </a:lnTo>
                  <a:lnTo>
                    <a:pt x="3573" y="7405"/>
                  </a:lnTo>
                  <a:lnTo>
                    <a:pt x="3482" y="7438"/>
                  </a:lnTo>
                  <a:lnTo>
                    <a:pt x="3404" y="7539"/>
                  </a:lnTo>
                  <a:lnTo>
                    <a:pt x="3341" y="7513"/>
                  </a:lnTo>
                  <a:lnTo>
                    <a:pt x="3311" y="7467"/>
                  </a:lnTo>
                  <a:lnTo>
                    <a:pt x="3218" y="7515"/>
                  </a:lnTo>
                  <a:lnTo>
                    <a:pt x="3194" y="7414"/>
                  </a:lnTo>
                  <a:lnTo>
                    <a:pt x="3194" y="7317"/>
                  </a:lnTo>
                  <a:lnTo>
                    <a:pt x="3179" y="7188"/>
                  </a:lnTo>
                  <a:lnTo>
                    <a:pt x="3066" y="7224"/>
                  </a:lnTo>
                  <a:lnTo>
                    <a:pt x="3012" y="7179"/>
                  </a:lnTo>
                  <a:lnTo>
                    <a:pt x="2934" y="7149"/>
                  </a:lnTo>
                  <a:lnTo>
                    <a:pt x="2847" y="7093"/>
                  </a:lnTo>
                  <a:lnTo>
                    <a:pt x="2684" y="7012"/>
                  </a:lnTo>
                  <a:lnTo>
                    <a:pt x="2619" y="7054"/>
                  </a:lnTo>
                  <a:lnTo>
                    <a:pt x="2538" y="7039"/>
                  </a:lnTo>
                  <a:lnTo>
                    <a:pt x="2523" y="6954"/>
                  </a:lnTo>
                  <a:lnTo>
                    <a:pt x="2390" y="7003"/>
                  </a:lnTo>
                  <a:lnTo>
                    <a:pt x="2322" y="7000"/>
                  </a:lnTo>
                  <a:lnTo>
                    <a:pt x="2318" y="6813"/>
                  </a:lnTo>
                  <a:lnTo>
                    <a:pt x="2253" y="6759"/>
                  </a:lnTo>
                  <a:lnTo>
                    <a:pt x="2216" y="6672"/>
                  </a:lnTo>
                  <a:lnTo>
                    <a:pt x="2127" y="6597"/>
                  </a:lnTo>
                  <a:lnTo>
                    <a:pt x="1995" y="6586"/>
                  </a:lnTo>
                  <a:lnTo>
                    <a:pt x="1899" y="6522"/>
                  </a:lnTo>
                  <a:lnTo>
                    <a:pt x="1809" y="6540"/>
                  </a:lnTo>
                  <a:lnTo>
                    <a:pt x="1769" y="6460"/>
                  </a:lnTo>
                  <a:lnTo>
                    <a:pt x="1607" y="6378"/>
                  </a:lnTo>
                  <a:lnTo>
                    <a:pt x="1587" y="6247"/>
                  </a:lnTo>
                  <a:lnTo>
                    <a:pt x="1478" y="6282"/>
                  </a:lnTo>
                  <a:lnTo>
                    <a:pt x="1353" y="6205"/>
                  </a:lnTo>
                  <a:lnTo>
                    <a:pt x="1275" y="6172"/>
                  </a:lnTo>
                  <a:lnTo>
                    <a:pt x="1283" y="6078"/>
                  </a:lnTo>
                  <a:lnTo>
                    <a:pt x="1203" y="5976"/>
                  </a:lnTo>
                  <a:lnTo>
                    <a:pt x="1107" y="5919"/>
                  </a:lnTo>
                  <a:lnTo>
                    <a:pt x="1043" y="5826"/>
                  </a:lnTo>
                  <a:lnTo>
                    <a:pt x="888" y="5737"/>
                  </a:lnTo>
                  <a:lnTo>
                    <a:pt x="813" y="5677"/>
                  </a:lnTo>
                  <a:lnTo>
                    <a:pt x="770" y="5601"/>
                  </a:lnTo>
                  <a:lnTo>
                    <a:pt x="627" y="5538"/>
                  </a:lnTo>
                  <a:lnTo>
                    <a:pt x="536" y="5412"/>
                  </a:lnTo>
                  <a:lnTo>
                    <a:pt x="468" y="5328"/>
                  </a:lnTo>
                  <a:lnTo>
                    <a:pt x="336" y="5280"/>
                  </a:lnTo>
                  <a:lnTo>
                    <a:pt x="198" y="5280"/>
                  </a:lnTo>
                  <a:lnTo>
                    <a:pt x="221" y="5170"/>
                  </a:lnTo>
                  <a:lnTo>
                    <a:pt x="170" y="5050"/>
                  </a:lnTo>
                  <a:lnTo>
                    <a:pt x="261" y="4960"/>
                  </a:lnTo>
                  <a:lnTo>
                    <a:pt x="356" y="4834"/>
                  </a:lnTo>
                  <a:lnTo>
                    <a:pt x="482" y="4821"/>
                  </a:lnTo>
                  <a:lnTo>
                    <a:pt x="635" y="4722"/>
                  </a:lnTo>
                  <a:lnTo>
                    <a:pt x="719" y="4788"/>
                  </a:lnTo>
                  <a:lnTo>
                    <a:pt x="761" y="4852"/>
                  </a:lnTo>
                  <a:lnTo>
                    <a:pt x="831" y="4882"/>
                  </a:lnTo>
                  <a:lnTo>
                    <a:pt x="929" y="4885"/>
                  </a:lnTo>
                  <a:lnTo>
                    <a:pt x="986" y="4804"/>
                  </a:lnTo>
                  <a:lnTo>
                    <a:pt x="929" y="4735"/>
                  </a:lnTo>
                  <a:lnTo>
                    <a:pt x="989" y="4645"/>
                  </a:lnTo>
                  <a:lnTo>
                    <a:pt x="954" y="4579"/>
                  </a:lnTo>
                  <a:lnTo>
                    <a:pt x="966" y="4413"/>
                  </a:lnTo>
                  <a:lnTo>
                    <a:pt x="906" y="4218"/>
                  </a:lnTo>
                  <a:lnTo>
                    <a:pt x="809" y="4113"/>
                  </a:lnTo>
                  <a:lnTo>
                    <a:pt x="692" y="4078"/>
                  </a:lnTo>
                  <a:lnTo>
                    <a:pt x="543" y="4018"/>
                  </a:lnTo>
                  <a:lnTo>
                    <a:pt x="453" y="3922"/>
                  </a:lnTo>
                  <a:lnTo>
                    <a:pt x="399" y="3789"/>
                  </a:lnTo>
                  <a:lnTo>
                    <a:pt x="401" y="3633"/>
                  </a:lnTo>
                  <a:lnTo>
                    <a:pt x="342" y="3487"/>
                  </a:lnTo>
                  <a:lnTo>
                    <a:pt x="240" y="3334"/>
                  </a:lnTo>
                  <a:lnTo>
                    <a:pt x="296" y="3292"/>
                  </a:lnTo>
                  <a:lnTo>
                    <a:pt x="581" y="3403"/>
                  </a:lnTo>
                  <a:lnTo>
                    <a:pt x="678" y="3478"/>
                  </a:lnTo>
                  <a:lnTo>
                    <a:pt x="774" y="3460"/>
                  </a:lnTo>
                  <a:lnTo>
                    <a:pt x="914" y="3495"/>
                  </a:lnTo>
                  <a:lnTo>
                    <a:pt x="1043" y="3501"/>
                  </a:lnTo>
                  <a:lnTo>
                    <a:pt x="1128" y="3387"/>
                  </a:lnTo>
                  <a:lnTo>
                    <a:pt x="1353" y="3217"/>
                  </a:lnTo>
                  <a:lnTo>
                    <a:pt x="1262" y="3157"/>
                  </a:lnTo>
                  <a:lnTo>
                    <a:pt x="1146" y="3166"/>
                  </a:lnTo>
                  <a:lnTo>
                    <a:pt x="1047" y="3031"/>
                  </a:lnTo>
                  <a:lnTo>
                    <a:pt x="995" y="2959"/>
                  </a:lnTo>
                  <a:lnTo>
                    <a:pt x="942" y="2937"/>
                  </a:lnTo>
                  <a:lnTo>
                    <a:pt x="980" y="2875"/>
                  </a:lnTo>
                  <a:lnTo>
                    <a:pt x="954" y="2829"/>
                  </a:lnTo>
                  <a:lnTo>
                    <a:pt x="885" y="2895"/>
                  </a:lnTo>
                  <a:lnTo>
                    <a:pt x="822" y="2901"/>
                  </a:lnTo>
                  <a:lnTo>
                    <a:pt x="780" y="2781"/>
                  </a:lnTo>
                  <a:lnTo>
                    <a:pt x="668" y="2710"/>
                  </a:lnTo>
                  <a:lnTo>
                    <a:pt x="671" y="2640"/>
                  </a:lnTo>
                  <a:lnTo>
                    <a:pt x="558" y="2425"/>
                  </a:lnTo>
                  <a:lnTo>
                    <a:pt x="441" y="2376"/>
                  </a:lnTo>
                  <a:lnTo>
                    <a:pt x="387" y="2424"/>
                  </a:lnTo>
                  <a:lnTo>
                    <a:pt x="312" y="2448"/>
                  </a:lnTo>
                  <a:lnTo>
                    <a:pt x="266" y="2340"/>
                  </a:lnTo>
                  <a:lnTo>
                    <a:pt x="156" y="2364"/>
                  </a:lnTo>
                  <a:lnTo>
                    <a:pt x="131" y="2289"/>
                  </a:lnTo>
                  <a:lnTo>
                    <a:pt x="74" y="2223"/>
                  </a:lnTo>
                  <a:lnTo>
                    <a:pt x="66" y="2169"/>
                  </a:lnTo>
                  <a:lnTo>
                    <a:pt x="35" y="2088"/>
                  </a:lnTo>
                  <a:lnTo>
                    <a:pt x="0" y="1933"/>
                  </a:lnTo>
                  <a:lnTo>
                    <a:pt x="110" y="1878"/>
                  </a:lnTo>
                  <a:lnTo>
                    <a:pt x="120" y="1770"/>
                  </a:lnTo>
                  <a:lnTo>
                    <a:pt x="83" y="1647"/>
                  </a:lnTo>
                  <a:lnTo>
                    <a:pt x="62" y="1519"/>
                  </a:lnTo>
                  <a:lnTo>
                    <a:pt x="159" y="1485"/>
                  </a:lnTo>
                  <a:lnTo>
                    <a:pt x="243" y="1372"/>
                  </a:lnTo>
                  <a:lnTo>
                    <a:pt x="183" y="1348"/>
                  </a:lnTo>
                  <a:lnTo>
                    <a:pt x="242" y="1266"/>
                  </a:lnTo>
                  <a:lnTo>
                    <a:pt x="333" y="1243"/>
                  </a:lnTo>
                  <a:lnTo>
                    <a:pt x="306" y="1152"/>
                  </a:lnTo>
                  <a:lnTo>
                    <a:pt x="381" y="1131"/>
                  </a:lnTo>
                  <a:lnTo>
                    <a:pt x="413" y="975"/>
                  </a:lnTo>
                  <a:lnTo>
                    <a:pt x="609" y="745"/>
                  </a:lnTo>
                  <a:lnTo>
                    <a:pt x="569" y="609"/>
                  </a:lnTo>
                  <a:lnTo>
                    <a:pt x="626" y="559"/>
                  </a:lnTo>
                  <a:lnTo>
                    <a:pt x="618" y="432"/>
                  </a:lnTo>
                  <a:lnTo>
                    <a:pt x="726" y="309"/>
                  </a:lnTo>
                  <a:lnTo>
                    <a:pt x="665" y="312"/>
                  </a:lnTo>
                  <a:lnTo>
                    <a:pt x="689" y="237"/>
                  </a:lnTo>
                  <a:lnTo>
                    <a:pt x="674" y="181"/>
                  </a:lnTo>
                  <a:lnTo>
                    <a:pt x="575" y="157"/>
                  </a:lnTo>
                  <a:lnTo>
                    <a:pt x="605" y="78"/>
                  </a:lnTo>
                  <a:lnTo>
                    <a:pt x="692" y="123"/>
                  </a:lnTo>
                  <a:lnTo>
                    <a:pt x="767" y="69"/>
                  </a:lnTo>
                  <a:lnTo>
                    <a:pt x="839" y="118"/>
                  </a:lnTo>
                  <a:lnTo>
                    <a:pt x="834" y="0"/>
                  </a:lnTo>
                  <a:lnTo>
                    <a:pt x="927" y="24"/>
                  </a:lnTo>
                  <a:lnTo>
                    <a:pt x="948" y="97"/>
                  </a:lnTo>
                  <a:lnTo>
                    <a:pt x="987" y="151"/>
                  </a:lnTo>
                  <a:lnTo>
                    <a:pt x="1077" y="63"/>
                  </a:lnTo>
                  <a:lnTo>
                    <a:pt x="1154" y="133"/>
                  </a:lnTo>
                  <a:lnTo>
                    <a:pt x="1229" y="144"/>
                  </a:lnTo>
                  <a:lnTo>
                    <a:pt x="1319" y="90"/>
                  </a:lnTo>
                  <a:lnTo>
                    <a:pt x="1442" y="96"/>
                  </a:lnTo>
                  <a:lnTo>
                    <a:pt x="1541" y="103"/>
                  </a:lnTo>
                  <a:lnTo>
                    <a:pt x="1656" y="168"/>
                  </a:lnTo>
                  <a:lnTo>
                    <a:pt x="1536" y="372"/>
                  </a:lnTo>
                  <a:lnTo>
                    <a:pt x="1487" y="516"/>
                  </a:lnTo>
                  <a:lnTo>
                    <a:pt x="1494" y="636"/>
                  </a:lnTo>
                  <a:lnTo>
                    <a:pt x="1547" y="726"/>
                  </a:lnTo>
                  <a:lnTo>
                    <a:pt x="1664" y="738"/>
                  </a:lnTo>
                  <a:lnTo>
                    <a:pt x="1766" y="706"/>
                  </a:lnTo>
                  <a:lnTo>
                    <a:pt x="1964" y="876"/>
                  </a:lnTo>
                  <a:lnTo>
                    <a:pt x="2061" y="901"/>
                  </a:lnTo>
                  <a:lnTo>
                    <a:pt x="2169" y="900"/>
                  </a:lnTo>
                  <a:lnTo>
                    <a:pt x="2262" y="925"/>
                  </a:lnTo>
                  <a:lnTo>
                    <a:pt x="2277" y="972"/>
                  </a:lnTo>
                  <a:lnTo>
                    <a:pt x="2222" y="1012"/>
                  </a:lnTo>
                  <a:lnTo>
                    <a:pt x="2124" y="1027"/>
                  </a:lnTo>
                  <a:lnTo>
                    <a:pt x="2072" y="1054"/>
                  </a:lnTo>
                  <a:lnTo>
                    <a:pt x="2070" y="1113"/>
                  </a:lnTo>
                  <a:lnTo>
                    <a:pt x="2150" y="1156"/>
                  </a:lnTo>
                  <a:lnTo>
                    <a:pt x="2270" y="1095"/>
                  </a:lnTo>
                  <a:lnTo>
                    <a:pt x="2307" y="1203"/>
                  </a:lnTo>
                  <a:lnTo>
                    <a:pt x="2295" y="1309"/>
                  </a:lnTo>
                  <a:lnTo>
                    <a:pt x="2301" y="1410"/>
                  </a:lnTo>
                  <a:lnTo>
                    <a:pt x="2498" y="1522"/>
                  </a:lnTo>
                  <a:lnTo>
                    <a:pt x="2543" y="1465"/>
                  </a:lnTo>
                  <a:lnTo>
                    <a:pt x="2604" y="1449"/>
                  </a:lnTo>
                  <a:lnTo>
                    <a:pt x="2675" y="1518"/>
                  </a:lnTo>
                  <a:lnTo>
                    <a:pt x="2696" y="1576"/>
                  </a:lnTo>
                  <a:lnTo>
                    <a:pt x="2826" y="1399"/>
                  </a:lnTo>
                  <a:lnTo>
                    <a:pt x="2864" y="1459"/>
                  </a:lnTo>
                  <a:lnTo>
                    <a:pt x="2882" y="1576"/>
                  </a:lnTo>
                  <a:lnTo>
                    <a:pt x="2948" y="1614"/>
                  </a:lnTo>
                  <a:lnTo>
                    <a:pt x="2954" y="1713"/>
                  </a:lnTo>
                  <a:lnTo>
                    <a:pt x="2915" y="1765"/>
                  </a:lnTo>
                  <a:lnTo>
                    <a:pt x="2957" y="1866"/>
                  </a:lnTo>
                  <a:lnTo>
                    <a:pt x="2919" y="1927"/>
                  </a:lnTo>
                  <a:lnTo>
                    <a:pt x="2865" y="1981"/>
                  </a:lnTo>
                  <a:lnTo>
                    <a:pt x="2865" y="2047"/>
                  </a:lnTo>
                  <a:lnTo>
                    <a:pt x="2882" y="2098"/>
                  </a:lnTo>
                  <a:lnTo>
                    <a:pt x="2832" y="2181"/>
                  </a:lnTo>
                  <a:lnTo>
                    <a:pt x="2903" y="2266"/>
                  </a:lnTo>
                  <a:lnTo>
                    <a:pt x="2954" y="2356"/>
                  </a:lnTo>
                  <a:lnTo>
                    <a:pt x="3027" y="2403"/>
                  </a:lnTo>
                  <a:lnTo>
                    <a:pt x="3077" y="2461"/>
                  </a:lnTo>
                  <a:lnTo>
                    <a:pt x="3122" y="2382"/>
                  </a:lnTo>
                  <a:lnTo>
                    <a:pt x="3171" y="2419"/>
                  </a:lnTo>
                  <a:lnTo>
                    <a:pt x="3236" y="2344"/>
                  </a:lnTo>
                  <a:lnTo>
                    <a:pt x="3258" y="2280"/>
                  </a:lnTo>
                  <a:lnTo>
                    <a:pt x="3375" y="2259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任意多边形 17">
              <a:extLst>
                <a:ext uri="{FF2B5EF4-FFF2-40B4-BE49-F238E27FC236}">
                  <a16:creationId xmlns:a16="http://schemas.microsoft.com/office/drawing/2014/main" id="{5461960A-1519-4A6B-8D12-2A34C0F2A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971"/>
              <a:ext cx="1154" cy="1848"/>
            </a:xfrm>
            <a:custGeom>
              <a:avLst/>
              <a:gdLst>
                <a:gd name="T0" fmla="*/ 140909 w 5771"/>
                <a:gd name="T1" fmla="*/ 0 h 9240"/>
                <a:gd name="T2" fmla="*/ 0 w 5771"/>
                <a:gd name="T3" fmla="*/ 396014 h 9240"/>
                <a:gd name="T4" fmla="*/ 287992 w 5771"/>
                <a:gd name="T5" fmla="*/ 52550 h 9240"/>
                <a:gd name="T6" fmla="*/ 140909 w 5771"/>
                <a:gd name="T7" fmla="*/ 0 h 9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71" h="9240">
                  <a:moveTo>
                    <a:pt x="1560" y="0"/>
                  </a:moveTo>
                  <a:lnTo>
                    <a:pt x="1500" y="22"/>
                  </a:lnTo>
                  <a:lnTo>
                    <a:pt x="1466" y="90"/>
                  </a:lnTo>
                  <a:lnTo>
                    <a:pt x="1392" y="127"/>
                  </a:lnTo>
                  <a:lnTo>
                    <a:pt x="1323" y="135"/>
                  </a:lnTo>
                  <a:lnTo>
                    <a:pt x="1242" y="156"/>
                  </a:lnTo>
                  <a:lnTo>
                    <a:pt x="1131" y="207"/>
                  </a:lnTo>
                  <a:lnTo>
                    <a:pt x="1025" y="357"/>
                  </a:lnTo>
                  <a:lnTo>
                    <a:pt x="960" y="348"/>
                  </a:lnTo>
                  <a:lnTo>
                    <a:pt x="888" y="361"/>
                  </a:lnTo>
                  <a:lnTo>
                    <a:pt x="840" y="420"/>
                  </a:lnTo>
                  <a:lnTo>
                    <a:pt x="762" y="444"/>
                  </a:lnTo>
                  <a:lnTo>
                    <a:pt x="711" y="418"/>
                  </a:lnTo>
                  <a:lnTo>
                    <a:pt x="671" y="388"/>
                  </a:lnTo>
                  <a:lnTo>
                    <a:pt x="638" y="420"/>
                  </a:lnTo>
                  <a:lnTo>
                    <a:pt x="564" y="451"/>
                  </a:lnTo>
                  <a:lnTo>
                    <a:pt x="519" y="481"/>
                  </a:lnTo>
                  <a:lnTo>
                    <a:pt x="506" y="519"/>
                  </a:lnTo>
                  <a:lnTo>
                    <a:pt x="462" y="552"/>
                  </a:lnTo>
                  <a:lnTo>
                    <a:pt x="392" y="579"/>
                  </a:lnTo>
                  <a:lnTo>
                    <a:pt x="350" y="606"/>
                  </a:lnTo>
                  <a:lnTo>
                    <a:pt x="281" y="636"/>
                  </a:lnTo>
                  <a:lnTo>
                    <a:pt x="210" y="636"/>
                  </a:lnTo>
                  <a:lnTo>
                    <a:pt x="149" y="648"/>
                  </a:lnTo>
                  <a:lnTo>
                    <a:pt x="98" y="645"/>
                  </a:lnTo>
                  <a:lnTo>
                    <a:pt x="119" y="730"/>
                  </a:lnTo>
                  <a:lnTo>
                    <a:pt x="128" y="808"/>
                  </a:lnTo>
                  <a:lnTo>
                    <a:pt x="189" y="838"/>
                  </a:lnTo>
                  <a:lnTo>
                    <a:pt x="198" y="891"/>
                  </a:lnTo>
                  <a:lnTo>
                    <a:pt x="114" y="930"/>
                  </a:lnTo>
                  <a:lnTo>
                    <a:pt x="63" y="973"/>
                  </a:lnTo>
                  <a:lnTo>
                    <a:pt x="42" y="1015"/>
                  </a:lnTo>
                  <a:lnTo>
                    <a:pt x="80" y="1146"/>
                  </a:lnTo>
                  <a:lnTo>
                    <a:pt x="162" y="1150"/>
                  </a:lnTo>
                  <a:lnTo>
                    <a:pt x="296" y="1348"/>
                  </a:lnTo>
                  <a:lnTo>
                    <a:pt x="210" y="1428"/>
                  </a:lnTo>
                  <a:lnTo>
                    <a:pt x="140" y="1386"/>
                  </a:lnTo>
                  <a:lnTo>
                    <a:pt x="72" y="1393"/>
                  </a:lnTo>
                  <a:lnTo>
                    <a:pt x="45" y="1479"/>
                  </a:lnTo>
                  <a:lnTo>
                    <a:pt x="0" y="1539"/>
                  </a:lnTo>
                  <a:lnTo>
                    <a:pt x="26" y="1617"/>
                  </a:lnTo>
                  <a:lnTo>
                    <a:pt x="72" y="1644"/>
                  </a:lnTo>
                  <a:lnTo>
                    <a:pt x="122" y="1630"/>
                  </a:lnTo>
                  <a:lnTo>
                    <a:pt x="141" y="1677"/>
                  </a:lnTo>
                  <a:lnTo>
                    <a:pt x="96" y="1722"/>
                  </a:lnTo>
                  <a:lnTo>
                    <a:pt x="108" y="1813"/>
                  </a:lnTo>
                  <a:lnTo>
                    <a:pt x="203" y="1834"/>
                  </a:lnTo>
                  <a:lnTo>
                    <a:pt x="246" y="1888"/>
                  </a:lnTo>
                  <a:lnTo>
                    <a:pt x="197" y="1914"/>
                  </a:lnTo>
                  <a:lnTo>
                    <a:pt x="243" y="1980"/>
                  </a:lnTo>
                  <a:lnTo>
                    <a:pt x="308" y="1960"/>
                  </a:lnTo>
                  <a:lnTo>
                    <a:pt x="377" y="2011"/>
                  </a:lnTo>
                  <a:lnTo>
                    <a:pt x="471" y="2013"/>
                  </a:lnTo>
                  <a:lnTo>
                    <a:pt x="599" y="1972"/>
                  </a:lnTo>
                  <a:lnTo>
                    <a:pt x="621" y="2058"/>
                  </a:lnTo>
                  <a:lnTo>
                    <a:pt x="690" y="2104"/>
                  </a:lnTo>
                  <a:lnTo>
                    <a:pt x="735" y="2113"/>
                  </a:lnTo>
                  <a:lnTo>
                    <a:pt x="782" y="2161"/>
                  </a:lnTo>
                  <a:lnTo>
                    <a:pt x="852" y="2158"/>
                  </a:lnTo>
                  <a:lnTo>
                    <a:pt x="939" y="2187"/>
                  </a:lnTo>
                  <a:lnTo>
                    <a:pt x="1017" y="2229"/>
                  </a:lnTo>
                  <a:lnTo>
                    <a:pt x="1083" y="2170"/>
                  </a:lnTo>
                  <a:lnTo>
                    <a:pt x="1061" y="2121"/>
                  </a:lnTo>
                  <a:lnTo>
                    <a:pt x="1074" y="2076"/>
                  </a:lnTo>
                  <a:lnTo>
                    <a:pt x="990" y="2034"/>
                  </a:lnTo>
                  <a:lnTo>
                    <a:pt x="1013" y="1969"/>
                  </a:lnTo>
                  <a:lnTo>
                    <a:pt x="1017" y="1905"/>
                  </a:lnTo>
                  <a:lnTo>
                    <a:pt x="1082" y="1873"/>
                  </a:lnTo>
                  <a:lnTo>
                    <a:pt x="1167" y="1885"/>
                  </a:lnTo>
                  <a:lnTo>
                    <a:pt x="1248" y="1944"/>
                  </a:lnTo>
                  <a:lnTo>
                    <a:pt x="1271" y="2013"/>
                  </a:lnTo>
                  <a:lnTo>
                    <a:pt x="1338" y="2020"/>
                  </a:lnTo>
                  <a:lnTo>
                    <a:pt x="1392" y="2013"/>
                  </a:lnTo>
                  <a:lnTo>
                    <a:pt x="1419" y="1948"/>
                  </a:lnTo>
                  <a:lnTo>
                    <a:pt x="1511" y="1933"/>
                  </a:lnTo>
                  <a:lnTo>
                    <a:pt x="1542" y="1996"/>
                  </a:lnTo>
                  <a:lnTo>
                    <a:pt x="1553" y="2062"/>
                  </a:lnTo>
                  <a:lnTo>
                    <a:pt x="1647" y="2136"/>
                  </a:lnTo>
                  <a:lnTo>
                    <a:pt x="1584" y="2226"/>
                  </a:lnTo>
                  <a:lnTo>
                    <a:pt x="1701" y="2236"/>
                  </a:lnTo>
                  <a:lnTo>
                    <a:pt x="1757" y="2191"/>
                  </a:lnTo>
                  <a:lnTo>
                    <a:pt x="1844" y="2188"/>
                  </a:lnTo>
                  <a:lnTo>
                    <a:pt x="1862" y="2245"/>
                  </a:lnTo>
                  <a:lnTo>
                    <a:pt x="1938" y="2235"/>
                  </a:lnTo>
                  <a:lnTo>
                    <a:pt x="2021" y="2316"/>
                  </a:lnTo>
                  <a:lnTo>
                    <a:pt x="2111" y="2395"/>
                  </a:lnTo>
                  <a:lnTo>
                    <a:pt x="2117" y="2470"/>
                  </a:lnTo>
                  <a:lnTo>
                    <a:pt x="2223" y="2472"/>
                  </a:lnTo>
                  <a:lnTo>
                    <a:pt x="2328" y="2482"/>
                  </a:lnTo>
                  <a:lnTo>
                    <a:pt x="2379" y="2494"/>
                  </a:lnTo>
                  <a:lnTo>
                    <a:pt x="2418" y="2554"/>
                  </a:lnTo>
                  <a:lnTo>
                    <a:pt x="2492" y="2575"/>
                  </a:lnTo>
                  <a:lnTo>
                    <a:pt x="2574" y="2542"/>
                  </a:lnTo>
                  <a:lnTo>
                    <a:pt x="2652" y="2608"/>
                  </a:lnTo>
                  <a:lnTo>
                    <a:pt x="2727" y="2610"/>
                  </a:lnTo>
                  <a:lnTo>
                    <a:pt x="2772" y="2680"/>
                  </a:lnTo>
                  <a:lnTo>
                    <a:pt x="2709" y="2797"/>
                  </a:lnTo>
                  <a:lnTo>
                    <a:pt x="2688" y="2866"/>
                  </a:lnTo>
                  <a:lnTo>
                    <a:pt x="2700" y="2925"/>
                  </a:lnTo>
                  <a:lnTo>
                    <a:pt x="2636" y="2989"/>
                  </a:lnTo>
                  <a:lnTo>
                    <a:pt x="2604" y="3049"/>
                  </a:lnTo>
                  <a:lnTo>
                    <a:pt x="2600" y="3120"/>
                  </a:lnTo>
                  <a:lnTo>
                    <a:pt x="2547" y="3151"/>
                  </a:lnTo>
                  <a:lnTo>
                    <a:pt x="2576" y="3202"/>
                  </a:lnTo>
                  <a:lnTo>
                    <a:pt x="2520" y="3249"/>
                  </a:lnTo>
                  <a:lnTo>
                    <a:pt x="2451" y="3261"/>
                  </a:lnTo>
                  <a:lnTo>
                    <a:pt x="2390" y="3309"/>
                  </a:lnTo>
                  <a:lnTo>
                    <a:pt x="2415" y="3381"/>
                  </a:lnTo>
                  <a:lnTo>
                    <a:pt x="2472" y="3414"/>
                  </a:lnTo>
                  <a:lnTo>
                    <a:pt x="2375" y="3567"/>
                  </a:lnTo>
                  <a:lnTo>
                    <a:pt x="2358" y="3615"/>
                  </a:lnTo>
                  <a:lnTo>
                    <a:pt x="2274" y="3648"/>
                  </a:lnTo>
                  <a:lnTo>
                    <a:pt x="2210" y="3628"/>
                  </a:lnTo>
                  <a:lnTo>
                    <a:pt x="2109" y="3636"/>
                  </a:lnTo>
                  <a:lnTo>
                    <a:pt x="1986" y="3717"/>
                  </a:lnTo>
                  <a:lnTo>
                    <a:pt x="1928" y="3754"/>
                  </a:lnTo>
                  <a:lnTo>
                    <a:pt x="1901" y="3799"/>
                  </a:lnTo>
                  <a:lnTo>
                    <a:pt x="1914" y="3882"/>
                  </a:lnTo>
                  <a:lnTo>
                    <a:pt x="1965" y="3892"/>
                  </a:lnTo>
                  <a:lnTo>
                    <a:pt x="1995" y="3982"/>
                  </a:lnTo>
                  <a:lnTo>
                    <a:pt x="1947" y="4017"/>
                  </a:lnTo>
                  <a:lnTo>
                    <a:pt x="1917" y="3993"/>
                  </a:lnTo>
                  <a:lnTo>
                    <a:pt x="1889" y="4077"/>
                  </a:lnTo>
                  <a:lnTo>
                    <a:pt x="1848" y="4111"/>
                  </a:lnTo>
                  <a:lnTo>
                    <a:pt x="1904" y="4143"/>
                  </a:lnTo>
                  <a:lnTo>
                    <a:pt x="1914" y="4251"/>
                  </a:lnTo>
                  <a:lnTo>
                    <a:pt x="1955" y="4300"/>
                  </a:lnTo>
                  <a:lnTo>
                    <a:pt x="1913" y="4327"/>
                  </a:lnTo>
                  <a:lnTo>
                    <a:pt x="1947" y="4402"/>
                  </a:lnTo>
                  <a:lnTo>
                    <a:pt x="2031" y="4405"/>
                  </a:lnTo>
                  <a:lnTo>
                    <a:pt x="2034" y="4483"/>
                  </a:lnTo>
                  <a:lnTo>
                    <a:pt x="2078" y="4554"/>
                  </a:lnTo>
                  <a:lnTo>
                    <a:pt x="2135" y="4579"/>
                  </a:lnTo>
                  <a:lnTo>
                    <a:pt x="2159" y="4665"/>
                  </a:lnTo>
                  <a:lnTo>
                    <a:pt x="2096" y="4717"/>
                  </a:lnTo>
                  <a:lnTo>
                    <a:pt x="2094" y="4837"/>
                  </a:lnTo>
                  <a:lnTo>
                    <a:pt x="2154" y="4941"/>
                  </a:lnTo>
                  <a:lnTo>
                    <a:pt x="2135" y="4999"/>
                  </a:lnTo>
                  <a:lnTo>
                    <a:pt x="2081" y="5017"/>
                  </a:lnTo>
                  <a:lnTo>
                    <a:pt x="2009" y="5061"/>
                  </a:lnTo>
                  <a:lnTo>
                    <a:pt x="1964" y="5121"/>
                  </a:lnTo>
                  <a:lnTo>
                    <a:pt x="1907" y="5146"/>
                  </a:lnTo>
                  <a:lnTo>
                    <a:pt x="1818" y="5143"/>
                  </a:lnTo>
                  <a:lnTo>
                    <a:pt x="1772" y="5089"/>
                  </a:lnTo>
                  <a:lnTo>
                    <a:pt x="1668" y="5113"/>
                  </a:lnTo>
                  <a:lnTo>
                    <a:pt x="1580" y="5086"/>
                  </a:lnTo>
                  <a:lnTo>
                    <a:pt x="1505" y="5092"/>
                  </a:lnTo>
                  <a:lnTo>
                    <a:pt x="1449" y="5110"/>
                  </a:lnTo>
                  <a:lnTo>
                    <a:pt x="1353" y="5161"/>
                  </a:lnTo>
                  <a:lnTo>
                    <a:pt x="1220" y="5200"/>
                  </a:lnTo>
                  <a:lnTo>
                    <a:pt x="1197" y="5280"/>
                  </a:lnTo>
                  <a:lnTo>
                    <a:pt x="1190" y="5337"/>
                  </a:lnTo>
                  <a:lnTo>
                    <a:pt x="1098" y="5394"/>
                  </a:lnTo>
                  <a:lnTo>
                    <a:pt x="1097" y="5476"/>
                  </a:lnTo>
                  <a:lnTo>
                    <a:pt x="1050" y="5545"/>
                  </a:lnTo>
                  <a:lnTo>
                    <a:pt x="906" y="5631"/>
                  </a:lnTo>
                  <a:lnTo>
                    <a:pt x="824" y="5602"/>
                  </a:lnTo>
                  <a:lnTo>
                    <a:pt x="780" y="5538"/>
                  </a:lnTo>
                  <a:lnTo>
                    <a:pt x="723" y="5571"/>
                  </a:lnTo>
                  <a:lnTo>
                    <a:pt x="657" y="5562"/>
                  </a:lnTo>
                  <a:lnTo>
                    <a:pt x="615" y="5568"/>
                  </a:lnTo>
                  <a:lnTo>
                    <a:pt x="630" y="5605"/>
                  </a:lnTo>
                  <a:lnTo>
                    <a:pt x="581" y="5649"/>
                  </a:lnTo>
                  <a:lnTo>
                    <a:pt x="554" y="5716"/>
                  </a:lnTo>
                  <a:lnTo>
                    <a:pt x="552" y="5784"/>
                  </a:lnTo>
                  <a:lnTo>
                    <a:pt x="579" y="5836"/>
                  </a:lnTo>
                  <a:lnTo>
                    <a:pt x="524" y="5878"/>
                  </a:lnTo>
                  <a:lnTo>
                    <a:pt x="470" y="5958"/>
                  </a:lnTo>
                  <a:lnTo>
                    <a:pt x="402" y="5989"/>
                  </a:lnTo>
                  <a:lnTo>
                    <a:pt x="507" y="6120"/>
                  </a:lnTo>
                  <a:lnTo>
                    <a:pt x="560" y="6063"/>
                  </a:lnTo>
                  <a:lnTo>
                    <a:pt x="663" y="6040"/>
                  </a:lnTo>
                  <a:lnTo>
                    <a:pt x="777" y="6145"/>
                  </a:lnTo>
                  <a:lnTo>
                    <a:pt x="822" y="6094"/>
                  </a:lnTo>
                  <a:lnTo>
                    <a:pt x="848" y="6049"/>
                  </a:lnTo>
                  <a:lnTo>
                    <a:pt x="899" y="6112"/>
                  </a:lnTo>
                  <a:lnTo>
                    <a:pt x="974" y="6145"/>
                  </a:lnTo>
                  <a:lnTo>
                    <a:pt x="1010" y="6211"/>
                  </a:lnTo>
                  <a:lnTo>
                    <a:pt x="980" y="6282"/>
                  </a:lnTo>
                  <a:lnTo>
                    <a:pt x="1044" y="6418"/>
                  </a:lnTo>
                  <a:lnTo>
                    <a:pt x="1037" y="6495"/>
                  </a:lnTo>
                  <a:lnTo>
                    <a:pt x="1104" y="6555"/>
                  </a:lnTo>
                  <a:lnTo>
                    <a:pt x="1109" y="6499"/>
                  </a:lnTo>
                  <a:lnTo>
                    <a:pt x="1154" y="6427"/>
                  </a:lnTo>
                  <a:lnTo>
                    <a:pt x="1227" y="6480"/>
                  </a:lnTo>
                  <a:lnTo>
                    <a:pt x="1253" y="6589"/>
                  </a:lnTo>
                  <a:lnTo>
                    <a:pt x="1250" y="6694"/>
                  </a:lnTo>
                  <a:lnTo>
                    <a:pt x="1358" y="6927"/>
                  </a:lnTo>
                  <a:lnTo>
                    <a:pt x="1425" y="6864"/>
                  </a:lnTo>
                  <a:lnTo>
                    <a:pt x="1482" y="6871"/>
                  </a:lnTo>
                  <a:lnTo>
                    <a:pt x="1544" y="6918"/>
                  </a:lnTo>
                  <a:lnTo>
                    <a:pt x="1553" y="6985"/>
                  </a:lnTo>
                  <a:lnTo>
                    <a:pt x="1623" y="7018"/>
                  </a:lnTo>
                  <a:lnTo>
                    <a:pt x="1704" y="6996"/>
                  </a:lnTo>
                  <a:lnTo>
                    <a:pt x="1769" y="6993"/>
                  </a:lnTo>
                  <a:lnTo>
                    <a:pt x="1739" y="7068"/>
                  </a:lnTo>
                  <a:lnTo>
                    <a:pt x="1715" y="7132"/>
                  </a:lnTo>
                  <a:lnTo>
                    <a:pt x="1707" y="7203"/>
                  </a:lnTo>
                  <a:lnTo>
                    <a:pt x="1664" y="7230"/>
                  </a:lnTo>
                  <a:lnTo>
                    <a:pt x="1668" y="7309"/>
                  </a:lnTo>
                  <a:lnTo>
                    <a:pt x="1650" y="7353"/>
                  </a:lnTo>
                  <a:lnTo>
                    <a:pt x="1614" y="7407"/>
                  </a:lnTo>
                  <a:lnTo>
                    <a:pt x="1628" y="7461"/>
                  </a:lnTo>
                  <a:lnTo>
                    <a:pt x="1692" y="7419"/>
                  </a:lnTo>
                  <a:lnTo>
                    <a:pt x="1773" y="7410"/>
                  </a:lnTo>
                  <a:lnTo>
                    <a:pt x="1790" y="7471"/>
                  </a:lnTo>
                  <a:lnTo>
                    <a:pt x="1874" y="7444"/>
                  </a:lnTo>
                  <a:lnTo>
                    <a:pt x="1955" y="7504"/>
                  </a:lnTo>
                  <a:lnTo>
                    <a:pt x="2052" y="7480"/>
                  </a:lnTo>
                  <a:lnTo>
                    <a:pt x="2141" y="7489"/>
                  </a:lnTo>
                  <a:lnTo>
                    <a:pt x="2148" y="7536"/>
                  </a:lnTo>
                  <a:lnTo>
                    <a:pt x="2178" y="7603"/>
                  </a:lnTo>
                  <a:lnTo>
                    <a:pt x="2256" y="7581"/>
                  </a:lnTo>
                  <a:lnTo>
                    <a:pt x="2291" y="7695"/>
                  </a:lnTo>
                  <a:lnTo>
                    <a:pt x="2340" y="7726"/>
                  </a:lnTo>
                  <a:lnTo>
                    <a:pt x="2364" y="7666"/>
                  </a:lnTo>
                  <a:lnTo>
                    <a:pt x="2429" y="7623"/>
                  </a:lnTo>
                  <a:lnTo>
                    <a:pt x="2564" y="7593"/>
                  </a:lnTo>
                  <a:lnTo>
                    <a:pt x="2576" y="7684"/>
                  </a:lnTo>
                  <a:lnTo>
                    <a:pt x="2678" y="7785"/>
                  </a:lnTo>
                  <a:lnTo>
                    <a:pt x="2570" y="7827"/>
                  </a:lnTo>
                  <a:lnTo>
                    <a:pt x="2564" y="7905"/>
                  </a:lnTo>
                  <a:lnTo>
                    <a:pt x="2498" y="7950"/>
                  </a:lnTo>
                  <a:lnTo>
                    <a:pt x="2555" y="7995"/>
                  </a:lnTo>
                  <a:lnTo>
                    <a:pt x="2568" y="8074"/>
                  </a:lnTo>
                  <a:lnTo>
                    <a:pt x="2525" y="8143"/>
                  </a:lnTo>
                  <a:lnTo>
                    <a:pt x="2459" y="8139"/>
                  </a:lnTo>
                  <a:lnTo>
                    <a:pt x="2396" y="8182"/>
                  </a:lnTo>
                  <a:lnTo>
                    <a:pt x="2444" y="8253"/>
                  </a:lnTo>
                  <a:lnTo>
                    <a:pt x="2402" y="8289"/>
                  </a:lnTo>
                  <a:lnTo>
                    <a:pt x="2306" y="8382"/>
                  </a:lnTo>
                  <a:lnTo>
                    <a:pt x="2228" y="8491"/>
                  </a:lnTo>
                  <a:lnTo>
                    <a:pt x="2255" y="8560"/>
                  </a:lnTo>
                  <a:lnTo>
                    <a:pt x="2288" y="8637"/>
                  </a:lnTo>
                  <a:lnTo>
                    <a:pt x="2244" y="8680"/>
                  </a:lnTo>
                  <a:lnTo>
                    <a:pt x="2204" y="8746"/>
                  </a:lnTo>
                  <a:lnTo>
                    <a:pt x="2135" y="8731"/>
                  </a:lnTo>
                  <a:lnTo>
                    <a:pt x="2058" y="8802"/>
                  </a:lnTo>
                  <a:lnTo>
                    <a:pt x="2004" y="8772"/>
                  </a:lnTo>
                  <a:lnTo>
                    <a:pt x="1995" y="8851"/>
                  </a:lnTo>
                  <a:lnTo>
                    <a:pt x="1964" y="8925"/>
                  </a:lnTo>
                  <a:lnTo>
                    <a:pt x="2007" y="8995"/>
                  </a:lnTo>
                  <a:lnTo>
                    <a:pt x="2078" y="8991"/>
                  </a:lnTo>
                  <a:lnTo>
                    <a:pt x="2082" y="9031"/>
                  </a:lnTo>
                  <a:lnTo>
                    <a:pt x="2124" y="9121"/>
                  </a:lnTo>
                  <a:lnTo>
                    <a:pt x="2198" y="9180"/>
                  </a:lnTo>
                  <a:lnTo>
                    <a:pt x="2298" y="9193"/>
                  </a:lnTo>
                  <a:lnTo>
                    <a:pt x="2441" y="9240"/>
                  </a:lnTo>
                  <a:lnTo>
                    <a:pt x="2511" y="9130"/>
                  </a:lnTo>
                  <a:lnTo>
                    <a:pt x="2580" y="9159"/>
                  </a:lnTo>
                  <a:lnTo>
                    <a:pt x="2636" y="9052"/>
                  </a:lnTo>
                  <a:lnTo>
                    <a:pt x="2780" y="9012"/>
                  </a:lnTo>
                  <a:lnTo>
                    <a:pt x="2796" y="8911"/>
                  </a:lnTo>
                  <a:lnTo>
                    <a:pt x="2870" y="8950"/>
                  </a:lnTo>
                  <a:lnTo>
                    <a:pt x="2927" y="9016"/>
                  </a:lnTo>
                  <a:lnTo>
                    <a:pt x="3050" y="8982"/>
                  </a:lnTo>
                  <a:lnTo>
                    <a:pt x="3021" y="8841"/>
                  </a:lnTo>
                  <a:lnTo>
                    <a:pt x="3134" y="8896"/>
                  </a:lnTo>
                  <a:lnTo>
                    <a:pt x="3267" y="8973"/>
                  </a:lnTo>
                  <a:lnTo>
                    <a:pt x="3296" y="8994"/>
                  </a:lnTo>
                  <a:lnTo>
                    <a:pt x="3422" y="8986"/>
                  </a:lnTo>
                  <a:lnTo>
                    <a:pt x="3542" y="8950"/>
                  </a:lnTo>
                  <a:lnTo>
                    <a:pt x="3657" y="8952"/>
                  </a:lnTo>
                  <a:lnTo>
                    <a:pt x="3668" y="8868"/>
                  </a:lnTo>
                  <a:lnTo>
                    <a:pt x="3807" y="8868"/>
                  </a:lnTo>
                  <a:lnTo>
                    <a:pt x="3830" y="8787"/>
                  </a:lnTo>
                  <a:lnTo>
                    <a:pt x="3977" y="8746"/>
                  </a:lnTo>
                  <a:lnTo>
                    <a:pt x="3953" y="8833"/>
                  </a:lnTo>
                  <a:lnTo>
                    <a:pt x="4043" y="8913"/>
                  </a:lnTo>
                  <a:lnTo>
                    <a:pt x="4130" y="8959"/>
                  </a:lnTo>
                  <a:lnTo>
                    <a:pt x="4179" y="8913"/>
                  </a:lnTo>
                  <a:lnTo>
                    <a:pt x="4326" y="8902"/>
                  </a:lnTo>
                  <a:lnTo>
                    <a:pt x="4449" y="8823"/>
                  </a:lnTo>
                  <a:lnTo>
                    <a:pt x="4512" y="8751"/>
                  </a:lnTo>
                  <a:lnTo>
                    <a:pt x="4541" y="8655"/>
                  </a:lnTo>
                  <a:lnTo>
                    <a:pt x="4587" y="8599"/>
                  </a:lnTo>
                  <a:lnTo>
                    <a:pt x="4676" y="8563"/>
                  </a:lnTo>
                  <a:lnTo>
                    <a:pt x="4727" y="8476"/>
                  </a:lnTo>
                  <a:lnTo>
                    <a:pt x="4755" y="8386"/>
                  </a:lnTo>
                  <a:lnTo>
                    <a:pt x="4745" y="8305"/>
                  </a:lnTo>
                  <a:lnTo>
                    <a:pt x="4755" y="8212"/>
                  </a:lnTo>
                  <a:lnTo>
                    <a:pt x="4599" y="8080"/>
                  </a:lnTo>
                  <a:lnTo>
                    <a:pt x="4521" y="7978"/>
                  </a:lnTo>
                  <a:lnTo>
                    <a:pt x="4439" y="7941"/>
                  </a:lnTo>
                  <a:lnTo>
                    <a:pt x="4446" y="7848"/>
                  </a:lnTo>
                  <a:lnTo>
                    <a:pt x="4470" y="7750"/>
                  </a:lnTo>
                  <a:lnTo>
                    <a:pt x="4517" y="7647"/>
                  </a:lnTo>
                  <a:lnTo>
                    <a:pt x="4527" y="7540"/>
                  </a:lnTo>
                  <a:lnTo>
                    <a:pt x="4502" y="7468"/>
                  </a:lnTo>
                  <a:lnTo>
                    <a:pt x="4551" y="7410"/>
                  </a:lnTo>
                  <a:lnTo>
                    <a:pt x="4557" y="7360"/>
                  </a:lnTo>
                  <a:lnTo>
                    <a:pt x="4521" y="7227"/>
                  </a:lnTo>
                  <a:lnTo>
                    <a:pt x="4466" y="7164"/>
                  </a:lnTo>
                  <a:lnTo>
                    <a:pt x="4418" y="7117"/>
                  </a:lnTo>
                  <a:lnTo>
                    <a:pt x="4479" y="7080"/>
                  </a:lnTo>
                  <a:lnTo>
                    <a:pt x="4551" y="7003"/>
                  </a:lnTo>
                  <a:lnTo>
                    <a:pt x="4580" y="6921"/>
                  </a:lnTo>
                  <a:lnTo>
                    <a:pt x="4614" y="6963"/>
                  </a:lnTo>
                  <a:lnTo>
                    <a:pt x="4682" y="6987"/>
                  </a:lnTo>
                  <a:lnTo>
                    <a:pt x="4721" y="6919"/>
                  </a:lnTo>
                  <a:lnTo>
                    <a:pt x="4763" y="6873"/>
                  </a:lnTo>
                  <a:lnTo>
                    <a:pt x="4820" y="6939"/>
                  </a:lnTo>
                  <a:lnTo>
                    <a:pt x="4901" y="6940"/>
                  </a:lnTo>
                  <a:lnTo>
                    <a:pt x="4944" y="6982"/>
                  </a:lnTo>
                  <a:lnTo>
                    <a:pt x="4998" y="6924"/>
                  </a:lnTo>
                  <a:lnTo>
                    <a:pt x="5090" y="6924"/>
                  </a:lnTo>
                  <a:lnTo>
                    <a:pt x="5207" y="6793"/>
                  </a:lnTo>
                  <a:lnTo>
                    <a:pt x="5223" y="6700"/>
                  </a:lnTo>
                  <a:lnTo>
                    <a:pt x="5220" y="6564"/>
                  </a:lnTo>
                  <a:lnTo>
                    <a:pt x="5360" y="6514"/>
                  </a:lnTo>
                  <a:lnTo>
                    <a:pt x="5432" y="6426"/>
                  </a:lnTo>
                  <a:lnTo>
                    <a:pt x="5507" y="6381"/>
                  </a:lnTo>
                  <a:lnTo>
                    <a:pt x="5540" y="6325"/>
                  </a:lnTo>
                  <a:lnTo>
                    <a:pt x="5562" y="6226"/>
                  </a:lnTo>
                  <a:lnTo>
                    <a:pt x="5609" y="6184"/>
                  </a:lnTo>
                  <a:lnTo>
                    <a:pt x="5702" y="6151"/>
                  </a:lnTo>
                  <a:lnTo>
                    <a:pt x="5733" y="6066"/>
                  </a:lnTo>
                  <a:lnTo>
                    <a:pt x="5748" y="5989"/>
                  </a:lnTo>
                  <a:lnTo>
                    <a:pt x="5748" y="5874"/>
                  </a:lnTo>
                  <a:lnTo>
                    <a:pt x="5771" y="5799"/>
                  </a:lnTo>
                  <a:lnTo>
                    <a:pt x="5675" y="5754"/>
                  </a:lnTo>
                  <a:lnTo>
                    <a:pt x="5630" y="5799"/>
                  </a:lnTo>
                  <a:lnTo>
                    <a:pt x="5559" y="5731"/>
                  </a:lnTo>
                  <a:lnTo>
                    <a:pt x="5462" y="5673"/>
                  </a:lnTo>
                  <a:lnTo>
                    <a:pt x="5433" y="5566"/>
                  </a:lnTo>
                  <a:lnTo>
                    <a:pt x="5382" y="5505"/>
                  </a:lnTo>
                  <a:lnTo>
                    <a:pt x="5348" y="5430"/>
                  </a:lnTo>
                  <a:lnTo>
                    <a:pt x="5309" y="5361"/>
                  </a:lnTo>
                  <a:lnTo>
                    <a:pt x="5250" y="5278"/>
                  </a:lnTo>
                  <a:lnTo>
                    <a:pt x="5199" y="5190"/>
                  </a:lnTo>
                  <a:lnTo>
                    <a:pt x="5126" y="5116"/>
                  </a:lnTo>
                  <a:lnTo>
                    <a:pt x="4913" y="5080"/>
                  </a:lnTo>
                  <a:lnTo>
                    <a:pt x="4887" y="4986"/>
                  </a:lnTo>
                  <a:lnTo>
                    <a:pt x="4784" y="4989"/>
                  </a:lnTo>
                  <a:lnTo>
                    <a:pt x="4733" y="4929"/>
                  </a:lnTo>
                  <a:lnTo>
                    <a:pt x="4692" y="4846"/>
                  </a:lnTo>
                  <a:lnTo>
                    <a:pt x="4629" y="4870"/>
                  </a:lnTo>
                  <a:lnTo>
                    <a:pt x="4566" y="4834"/>
                  </a:lnTo>
                  <a:lnTo>
                    <a:pt x="4551" y="4741"/>
                  </a:lnTo>
                  <a:lnTo>
                    <a:pt x="4485" y="4657"/>
                  </a:lnTo>
                  <a:lnTo>
                    <a:pt x="4515" y="4591"/>
                  </a:lnTo>
                  <a:lnTo>
                    <a:pt x="4455" y="4537"/>
                  </a:lnTo>
                  <a:lnTo>
                    <a:pt x="4476" y="4428"/>
                  </a:lnTo>
                  <a:lnTo>
                    <a:pt x="4440" y="4306"/>
                  </a:lnTo>
                  <a:lnTo>
                    <a:pt x="4493" y="4243"/>
                  </a:lnTo>
                  <a:lnTo>
                    <a:pt x="4425" y="4167"/>
                  </a:lnTo>
                  <a:lnTo>
                    <a:pt x="4341" y="4113"/>
                  </a:lnTo>
                  <a:lnTo>
                    <a:pt x="4262" y="4053"/>
                  </a:lnTo>
                  <a:lnTo>
                    <a:pt x="4254" y="3975"/>
                  </a:lnTo>
                  <a:lnTo>
                    <a:pt x="4232" y="3886"/>
                  </a:lnTo>
                  <a:lnTo>
                    <a:pt x="4248" y="3798"/>
                  </a:lnTo>
                  <a:lnTo>
                    <a:pt x="4197" y="3757"/>
                  </a:lnTo>
                  <a:lnTo>
                    <a:pt x="4148" y="3684"/>
                  </a:lnTo>
                  <a:lnTo>
                    <a:pt x="4125" y="3585"/>
                  </a:lnTo>
                  <a:lnTo>
                    <a:pt x="4179" y="3535"/>
                  </a:lnTo>
                  <a:lnTo>
                    <a:pt x="4203" y="3393"/>
                  </a:lnTo>
                  <a:lnTo>
                    <a:pt x="4218" y="3304"/>
                  </a:lnTo>
                  <a:lnTo>
                    <a:pt x="4224" y="3183"/>
                  </a:lnTo>
                  <a:lnTo>
                    <a:pt x="4263" y="3117"/>
                  </a:lnTo>
                  <a:lnTo>
                    <a:pt x="4257" y="3016"/>
                  </a:lnTo>
                  <a:lnTo>
                    <a:pt x="4235" y="2925"/>
                  </a:lnTo>
                  <a:lnTo>
                    <a:pt x="4301" y="2917"/>
                  </a:lnTo>
                  <a:lnTo>
                    <a:pt x="4370" y="2886"/>
                  </a:lnTo>
                  <a:lnTo>
                    <a:pt x="4440" y="2848"/>
                  </a:lnTo>
                  <a:lnTo>
                    <a:pt x="4503" y="2769"/>
                  </a:lnTo>
                  <a:lnTo>
                    <a:pt x="4587" y="2752"/>
                  </a:lnTo>
                  <a:lnTo>
                    <a:pt x="4686" y="2704"/>
                  </a:lnTo>
                  <a:lnTo>
                    <a:pt x="4740" y="2743"/>
                  </a:lnTo>
                  <a:lnTo>
                    <a:pt x="4785" y="2694"/>
                  </a:lnTo>
                  <a:lnTo>
                    <a:pt x="4781" y="2610"/>
                  </a:lnTo>
                  <a:lnTo>
                    <a:pt x="4752" y="2541"/>
                  </a:lnTo>
                  <a:lnTo>
                    <a:pt x="4782" y="2476"/>
                  </a:lnTo>
                  <a:lnTo>
                    <a:pt x="4799" y="2395"/>
                  </a:lnTo>
                  <a:lnTo>
                    <a:pt x="4797" y="2334"/>
                  </a:lnTo>
                  <a:lnTo>
                    <a:pt x="4839" y="2265"/>
                  </a:lnTo>
                  <a:lnTo>
                    <a:pt x="4905" y="2176"/>
                  </a:lnTo>
                  <a:lnTo>
                    <a:pt x="4955" y="2101"/>
                  </a:lnTo>
                  <a:lnTo>
                    <a:pt x="4985" y="2019"/>
                  </a:lnTo>
                  <a:lnTo>
                    <a:pt x="4872" y="1905"/>
                  </a:lnTo>
                  <a:lnTo>
                    <a:pt x="4718" y="1884"/>
                  </a:lnTo>
                  <a:lnTo>
                    <a:pt x="4647" y="1843"/>
                  </a:lnTo>
                  <a:lnTo>
                    <a:pt x="4562" y="1722"/>
                  </a:lnTo>
                  <a:lnTo>
                    <a:pt x="4499" y="1593"/>
                  </a:lnTo>
                  <a:lnTo>
                    <a:pt x="4488" y="1429"/>
                  </a:lnTo>
                  <a:lnTo>
                    <a:pt x="4400" y="1368"/>
                  </a:lnTo>
                  <a:lnTo>
                    <a:pt x="4373" y="1248"/>
                  </a:lnTo>
                  <a:lnTo>
                    <a:pt x="4511" y="1242"/>
                  </a:lnTo>
                  <a:lnTo>
                    <a:pt x="4607" y="1219"/>
                  </a:lnTo>
                  <a:lnTo>
                    <a:pt x="4674" y="1017"/>
                  </a:lnTo>
                  <a:lnTo>
                    <a:pt x="4770" y="966"/>
                  </a:lnTo>
                  <a:lnTo>
                    <a:pt x="4892" y="1041"/>
                  </a:lnTo>
                  <a:lnTo>
                    <a:pt x="5021" y="1132"/>
                  </a:lnTo>
                  <a:lnTo>
                    <a:pt x="5123" y="1071"/>
                  </a:lnTo>
                  <a:lnTo>
                    <a:pt x="5201" y="990"/>
                  </a:lnTo>
                  <a:lnTo>
                    <a:pt x="5085" y="825"/>
                  </a:lnTo>
                  <a:lnTo>
                    <a:pt x="4940" y="765"/>
                  </a:lnTo>
                  <a:lnTo>
                    <a:pt x="4758" y="738"/>
                  </a:lnTo>
                  <a:lnTo>
                    <a:pt x="4602" y="594"/>
                  </a:lnTo>
                  <a:lnTo>
                    <a:pt x="4451" y="439"/>
                  </a:lnTo>
                  <a:lnTo>
                    <a:pt x="4292" y="456"/>
                  </a:lnTo>
                  <a:lnTo>
                    <a:pt x="4191" y="570"/>
                  </a:lnTo>
                  <a:lnTo>
                    <a:pt x="4113" y="546"/>
                  </a:lnTo>
                  <a:lnTo>
                    <a:pt x="4031" y="556"/>
                  </a:lnTo>
                  <a:lnTo>
                    <a:pt x="3963" y="672"/>
                  </a:lnTo>
                  <a:lnTo>
                    <a:pt x="3891" y="789"/>
                  </a:lnTo>
                  <a:lnTo>
                    <a:pt x="3837" y="925"/>
                  </a:lnTo>
                  <a:lnTo>
                    <a:pt x="3765" y="1024"/>
                  </a:lnTo>
                  <a:lnTo>
                    <a:pt x="3693" y="1128"/>
                  </a:lnTo>
                  <a:lnTo>
                    <a:pt x="3644" y="1266"/>
                  </a:lnTo>
                  <a:lnTo>
                    <a:pt x="3527" y="1261"/>
                  </a:lnTo>
                  <a:lnTo>
                    <a:pt x="3426" y="1192"/>
                  </a:lnTo>
                  <a:lnTo>
                    <a:pt x="3399" y="1110"/>
                  </a:lnTo>
                  <a:lnTo>
                    <a:pt x="3281" y="999"/>
                  </a:lnTo>
                  <a:lnTo>
                    <a:pt x="3287" y="888"/>
                  </a:lnTo>
                  <a:lnTo>
                    <a:pt x="3228" y="792"/>
                  </a:lnTo>
                  <a:lnTo>
                    <a:pt x="3198" y="681"/>
                  </a:lnTo>
                  <a:lnTo>
                    <a:pt x="3095" y="687"/>
                  </a:lnTo>
                  <a:lnTo>
                    <a:pt x="2955" y="651"/>
                  </a:lnTo>
                  <a:lnTo>
                    <a:pt x="2840" y="607"/>
                  </a:lnTo>
                  <a:lnTo>
                    <a:pt x="2760" y="651"/>
                  </a:lnTo>
                  <a:lnTo>
                    <a:pt x="2628" y="589"/>
                  </a:lnTo>
                  <a:lnTo>
                    <a:pt x="2531" y="642"/>
                  </a:lnTo>
                  <a:lnTo>
                    <a:pt x="2411" y="582"/>
                  </a:lnTo>
                  <a:lnTo>
                    <a:pt x="2265" y="633"/>
                  </a:lnTo>
                  <a:lnTo>
                    <a:pt x="2217" y="543"/>
                  </a:lnTo>
                  <a:lnTo>
                    <a:pt x="2208" y="394"/>
                  </a:lnTo>
                  <a:lnTo>
                    <a:pt x="2165" y="243"/>
                  </a:lnTo>
                  <a:lnTo>
                    <a:pt x="2048" y="199"/>
                  </a:lnTo>
                  <a:lnTo>
                    <a:pt x="1865" y="183"/>
                  </a:lnTo>
                  <a:lnTo>
                    <a:pt x="1646" y="187"/>
                  </a:lnTo>
                  <a:lnTo>
                    <a:pt x="1649" y="93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任意多边形 117">
              <a:extLst>
                <a:ext uri="{FF2B5EF4-FFF2-40B4-BE49-F238E27FC236}">
                  <a16:creationId xmlns:a16="http://schemas.microsoft.com/office/drawing/2014/main" id="{404CF7DD-E390-65B5-7DE1-75620B601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782"/>
              <a:ext cx="452" cy="598"/>
            </a:xfrm>
            <a:custGeom>
              <a:avLst/>
              <a:gdLst/>
              <a:ahLst/>
              <a:cxnLst/>
              <a:rect l="0" t="0" r="r" b="b"/>
              <a:pathLst>
                <a:path w="2260" h="2991">
                  <a:moveTo>
                    <a:pt x="821" y="16"/>
                  </a:moveTo>
                  <a:lnTo>
                    <a:pt x="820" y="95"/>
                  </a:lnTo>
                  <a:lnTo>
                    <a:pt x="892" y="151"/>
                  </a:lnTo>
                  <a:lnTo>
                    <a:pt x="918" y="227"/>
                  </a:lnTo>
                  <a:lnTo>
                    <a:pt x="889" y="352"/>
                  </a:lnTo>
                  <a:lnTo>
                    <a:pt x="814" y="352"/>
                  </a:lnTo>
                  <a:lnTo>
                    <a:pt x="776" y="432"/>
                  </a:lnTo>
                  <a:lnTo>
                    <a:pt x="709" y="492"/>
                  </a:lnTo>
                  <a:lnTo>
                    <a:pt x="795" y="573"/>
                  </a:lnTo>
                  <a:lnTo>
                    <a:pt x="785" y="630"/>
                  </a:lnTo>
                  <a:lnTo>
                    <a:pt x="701" y="595"/>
                  </a:lnTo>
                  <a:lnTo>
                    <a:pt x="631" y="631"/>
                  </a:lnTo>
                  <a:lnTo>
                    <a:pt x="568" y="693"/>
                  </a:lnTo>
                  <a:lnTo>
                    <a:pt x="484" y="679"/>
                  </a:lnTo>
                  <a:lnTo>
                    <a:pt x="489" y="764"/>
                  </a:lnTo>
                  <a:lnTo>
                    <a:pt x="436" y="838"/>
                  </a:lnTo>
                  <a:lnTo>
                    <a:pt x="426" y="904"/>
                  </a:lnTo>
                  <a:lnTo>
                    <a:pt x="388" y="976"/>
                  </a:lnTo>
                  <a:lnTo>
                    <a:pt x="413" y="1034"/>
                  </a:lnTo>
                  <a:lnTo>
                    <a:pt x="310" y="1051"/>
                  </a:lnTo>
                  <a:lnTo>
                    <a:pt x="298" y="1102"/>
                  </a:lnTo>
                  <a:lnTo>
                    <a:pt x="313" y="1145"/>
                  </a:lnTo>
                  <a:lnTo>
                    <a:pt x="373" y="1160"/>
                  </a:lnTo>
                  <a:lnTo>
                    <a:pt x="330" y="1210"/>
                  </a:lnTo>
                  <a:lnTo>
                    <a:pt x="351" y="1285"/>
                  </a:lnTo>
                  <a:lnTo>
                    <a:pt x="277" y="1353"/>
                  </a:lnTo>
                  <a:lnTo>
                    <a:pt x="368" y="1384"/>
                  </a:lnTo>
                  <a:lnTo>
                    <a:pt x="264" y="1437"/>
                  </a:lnTo>
                  <a:lnTo>
                    <a:pt x="194" y="1469"/>
                  </a:lnTo>
                  <a:lnTo>
                    <a:pt x="139" y="1508"/>
                  </a:lnTo>
                  <a:lnTo>
                    <a:pt x="100" y="1532"/>
                  </a:lnTo>
                  <a:lnTo>
                    <a:pt x="42" y="1556"/>
                  </a:lnTo>
                  <a:lnTo>
                    <a:pt x="0" y="1620"/>
                  </a:lnTo>
                  <a:lnTo>
                    <a:pt x="36" y="1727"/>
                  </a:lnTo>
                  <a:lnTo>
                    <a:pt x="25" y="1838"/>
                  </a:lnTo>
                  <a:lnTo>
                    <a:pt x="30" y="1936"/>
                  </a:lnTo>
                  <a:lnTo>
                    <a:pt x="135" y="2000"/>
                  </a:lnTo>
                  <a:lnTo>
                    <a:pt x="226" y="2052"/>
                  </a:lnTo>
                  <a:lnTo>
                    <a:pt x="276" y="1989"/>
                  </a:lnTo>
                  <a:lnTo>
                    <a:pt x="337" y="1974"/>
                  </a:lnTo>
                  <a:lnTo>
                    <a:pt x="404" y="2044"/>
                  </a:lnTo>
                  <a:lnTo>
                    <a:pt x="424" y="2107"/>
                  </a:lnTo>
                  <a:lnTo>
                    <a:pt x="479" y="2035"/>
                  </a:lnTo>
                  <a:lnTo>
                    <a:pt x="554" y="1924"/>
                  </a:lnTo>
                  <a:lnTo>
                    <a:pt x="593" y="1986"/>
                  </a:lnTo>
                  <a:lnTo>
                    <a:pt x="613" y="2103"/>
                  </a:lnTo>
                  <a:lnTo>
                    <a:pt x="677" y="2141"/>
                  </a:lnTo>
                  <a:lnTo>
                    <a:pt x="687" y="2242"/>
                  </a:lnTo>
                  <a:lnTo>
                    <a:pt x="644" y="2293"/>
                  </a:lnTo>
                  <a:lnTo>
                    <a:pt x="687" y="2395"/>
                  </a:lnTo>
                  <a:lnTo>
                    <a:pt x="654" y="2453"/>
                  </a:lnTo>
                  <a:lnTo>
                    <a:pt x="594" y="2509"/>
                  </a:lnTo>
                  <a:cubicBezTo>
                    <a:pt x="594" y="2531"/>
                    <a:pt x="594" y="2553"/>
                    <a:pt x="594" y="2576"/>
                  </a:cubicBezTo>
                  <a:lnTo>
                    <a:pt x="611" y="2627"/>
                  </a:lnTo>
                  <a:lnTo>
                    <a:pt x="560" y="2706"/>
                  </a:lnTo>
                  <a:lnTo>
                    <a:pt x="630" y="2795"/>
                  </a:lnTo>
                  <a:lnTo>
                    <a:pt x="685" y="2882"/>
                  </a:lnTo>
                  <a:lnTo>
                    <a:pt x="750" y="2928"/>
                  </a:lnTo>
                  <a:lnTo>
                    <a:pt x="808" y="2991"/>
                  </a:lnTo>
                  <a:lnTo>
                    <a:pt x="854" y="2909"/>
                  </a:lnTo>
                  <a:lnTo>
                    <a:pt x="900" y="2948"/>
                  </a:lnTo>
                  <a:lnTo>
                    <a:pt x="967" y="2866"/>
                  </a:lnTo>
                  <a:lnTo>
                    <a:pt x="989" y="2807"/>
                  </a:lnTo>
                  <a:lnTo>
                    <a:pt x="1102" y="2789"/>
                  </a:lnTo>
                  <a:lnTo>
                    <a:pt x="1112" y="2730"/>
                  </a:lnTo>
                  <a:lnTo>
                    <a:pt x="1131" y="2655"/>
                  </a:lnTo>
                  <a:lnTo>
                    <a:pt x="1202" y="2585"/>
                  </a:lnTo>
                  <a:lnTo>
                    <a:pt x="1179" y="2530"/>
                  </a:lnTo>
                  <a:lnTo>
                    <a:pt x="1154" y="2502"/>
                  </a:lnTo>
                  <a:lnTo>
                    <a:pt x="1135" y="2444"/>
                  </a:lnTo>
                  <a:lnTo>
                    <a:pt x="1199" y="2376"/>
                  </a:lnTo>
                  <a:lnTo>
                    <a:pt x="1258" y="2364"/>
                  </a:lnTo>
                  <a:lnTo>
                    <a:pt x="1308" y="2406"/>
                  </a:lnTo>
                  <a:lnTo>
                    <a:pt x="1358" y="2436"/>
                  </a:lnTo>
                  <a:lnTo>
                    <a:pt x="1428" y="2436"/>
                  </a:lnTo>
                  <a:lnTo>
                    <a:pt x="1480" y="2478"/>
                  </a:lnTo>
                  <a:lnTo>
                    <a:pt x="1458" y="2566"/>
                  </a:lnTo>
                  <a:lnTo>
                    <a:pt x="1565" y="2540"/>
                  </a:lnTo>
                  <a:lnTo>
                    <a:pt x="1640" y="2503"/>
                  </a:lnTo>
                  <a:lnTo>
                    <a:pt x="1701" y="2539"/>
                  </a:lnTo>
                  <a:lnTo>
                    <a:pt x="1685" y="2633"/>
                  </a:lnTo>
                  <a:lnTo>
                    <a:pt x="1751" y="2685"/>
                  </a:lnTo>
                  <a:lnTo>
                    <a:pt x="1860" y="2633"/>
                  </a:lnTo>
                  <a:lnTo>
                    <a:pt x="1906" y="2681"/>
                  </a:lnTo>
                  <a:lnTo>
                    <a:pt x="1975" y="2709"/>
                  </a:lnTo>
                  <a:lnTo>
                    <a:pt x="2003" y="2769"/>
                  </a:lnTo>
                  <a:lnTo>
                    <a:pt x="2072" y="2762"/>
                  </a:lnTo>
                  <a:lnTo>
                    <a:pt x="2058" y="2669"/>
                  </a:lnTo>
                  <a:lnTo>
                    <a:pt x="2104" y="2626"/>
                  </a:lnTo>
                  <a:lnTo>
                    <a:pt x="2083" y="2580"/>
                  </a:lnTo>
                  <a:lnTo>
                    <a:pt x="2032" y="2591"/>
                  </a:lnTo>
                  <a:lnTo>
                    <a:pt x="1989" y="2563"/>
                  </a:lnTo>
                  <a:lnTo>
                    <a:pt x="1962" y="2486"/>
                  </a:lnTo>
                  <a:lnTo>
                    <a:pt x="2008" y="2421"/>
                  </a:lnTo>
                  <a:lnTo>
                    <a:pt x="2032" y="2339"/>
                  </a:lnTo>
                  <a:lnTo>
                    <a:pt x="2102" y="2331"/>
                  </a:lnTo>
                  <a:lnTo>
                    <a:pt x="2174" y="2375"/>
                  </a:lnTo>
                  <a:lnTo>
                    <a:pt x="2260" y="2294"/>
                  </a:lnTo>
                  <a:lnTo>
                    <a:pt x="2210" y="2218"/>
                  </a:lnTo>
                  <a:lnTo>
                    <a:pt x="2174" y="2168"/>
                  </a:lnTo>
                  <a:lnTo>
                    <a:pt x="2125" y="2098"/>
                  </a:lnTo>
                  <a:lnTo>
                    <a:pt x="2043" y="2093"/>
                  </a:lnTo>
                  <a:lnTo>
                    <a:pt x="2024" y="2023"/>
                  </a:lnTo>
                  <a:lnTo>
                    <a:pt x="2005" y="1965"/>
                  </a:lnTo>
                  <a:lnTo>
                    <a:pt x="2027" y="1916"/>
                  </a:lnTo>
                  <a:lnTo>
                    <a:pt x="2080" y="1873"/>
                  </a:lnTo>
                  <a:lnTo>
                    <a:pt x="2162" y="1837"/>
                  </a:lnTo>
                  <a:lnTo>
                    <a:pt x="2152" y="1781"/>
                  </a:lnTo>
                  <a:lnTo>
                    <a:pt x="2089" y="1755"/>
                  </a:lnTo>
                  <a:lnTo>
                    <a:pt x="2084" y="1678"/>
                  </a:lnTo>
                  <a:lnTo>
                    <a:pt x="2058" y="1588"/>
                  </a:lnTo>
                  <a:lnTo>
                    <a:pt x="1981" y="1592"/>
                  </a:lnTo>
                  <a:lnTo>
                    <a:pt x="1964" y="1520"/>
                  </a:lnTo>
                  <a:lnTo>
                    <a:pt x="1868" y="1527"/>
                  </a:lnTo>
                  <a:lnTo>
                    <a:pt x="1832" y="1477"/>
                  </a:lnTo>
                  <a:lnTo>
                    <a:pt x="1805" y="1407"/>
                  </a:lnTo>
                  <a:lnTo>
                    <a:pt x="1747" y="1327"/>
                  </a:lnTo>
                  <a:lnTo>
                    <a:pt x="1680" y="1267"/>
                  </a:lnTo>
                  <a:lnTo>
                    <a:pt x="1607" y="1184"/>
                  </a:lnTo>
                  <a:lnTo>
                    <a:pt x="1650" y="1085"/>
                  </a:lnTo>
                  <a:lnTo>
                    <a:pt x="1626" y="1011"/>
                  </a:lnTo>
                  <a:lnTo>
                    <a:pt x="1585" y="977"/>
                  </a:lnTo>
                  <a:lnTo>
                    <a:pt x="1527" y="962"/>
                  </a:lnTo>
                  <a:lnTo>
                    <a:pt x="1537" y="883"/>
                  </a:lnTo>
                  <a:lnTo>
                    <a:pt x="1585" y="844"/>
                  </a:lnTo>
                  <a:lnTo>
                    <a:pt x="1614" y="764"/>
                  </a:lnTo>
                  <a:lnTo>
                    <a:pt x="1631" y="677"/>
                  </a:lnTo>
                  <a:lnTo>
                    <a:pt x="1560" y="593"/>
                  </a:lnTo>
                  <a:lnTo>
                    <a:pt x="1484" y="579"/>
                  </a:lnTo>
                  <a:lnTo>
                    <a:pt x="1389" y="527"/>
                  </a:lnTo>
                  <a:lnTo>
                    <a:pt x="1375" y="450"/>
                  </a:lnTo>
                  <a:lnTo>
                    <a:pt x="1365" y="390"/>
                  </a:lnTo>
                  <a:lnTo>
                    <a:pt x="1287" y="382"/>
                  </a:lnTo>
                  <a:lnTo>
                    <a:pt x="1237" y="329"/>
                  </a:lnTo>
                  <a:lnTo>
                    <a:pt x="1206" y="257"/>
                  </a:lnTo>
                  <a:lnTo>
                    <a:pt x="1119" y="225"/>
                  </a:lnTo>
                  <a:lnTo>
                    <a:pt x="1115" y="151"/>
                  </a:lnTo>
                  <a:lnTo>
                    <a:pt x="1123" y="45"/>
                  </a:lnTo>
                  <a:lnTo>
                    <a:pt x="987" y="0"/>
                  </a:lnTo>
                  <a:lnTo>
                    <a:pt x="901" y="47"/>
                  </a:lnTo>
                  <a:lnTo>
                    <a:pt x="821" y="16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74BC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FA869A3-4DC7-8BEA-0900-F47139F539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315469"/>
              </p:ext>
            </p:extLst>
          </p:nvPr>
        </p:nvGraphicFramePr>
        <p:xfrm>
          <a:off x="2746913" y="2117902"/>
          <a:ext cx="50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65184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3449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856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62079" y="274801"/>
            <a:ext cx="985969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Nalaz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5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Industrijske oblasti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region 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Šumadije i zapadne Srbije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72DCA16-D66A-10F8-9F51-8BF1478FE464}"/>
              </a:ext>
            </a:extLst>
          </p:cNvPr>
          <p:cNvGrpSpPr/>
          <p:nvPr/>
        </p:nvGrpSpPr>
        <p:grpSpPr bwMode="auto">
          <a:xfrm>
            <a:off x="8869349" y="1755988"/>
            <a:ext cx="2520627" cy="3346024"/>
            <a:chOff x="0" y="0"/>
            <a:chExt cx="2126" cy="2819"/>
          </a:xfrm>
        </p:grpSpPr>
        <p:sp>
          <p:nvSpPr>
            <p:cNvPr id="16" name="任意多边形 113">
              <a:extLst>
                <a:ext uri="{FF2B5EF4-FFF2-40B4-BE49-F238E27FC236}">
                  <a16:creationId xmlns:a16="http://schemas.microsoft.com/office/drawing/2014/main" id="{3F13D1C2-FD01-D597-441B-BA937464E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94" cy="1119"/>
            </a:xfrm>
            <a:custGeom>
              <a:avLst/>
              <a:gdLst/>
              <a:ahLst/>
              <a:cxnLst/>
              <a:rect l="0" t="0" r="r" b="b"/>
              <a:pathLst>
                <a:path w="6972" h="5595">
                  <a:moveTo>
                    <a:pt x="2578" y="148"/>
                  </a:moveTo>
                  <a:lnTo>
                    <a:pt x="2469" y="233"/>
                  </a:lnTo>
                  <a:lnTo>
                    <a:pt x="2335" y="174"/>
                  </a:lnTo>
                  <a:lnTo>
                    <a:pt x="2227" y="74"/>
                  </a:lnTo>
                  <a:lnTo>
                    <a:pt x="2172" y="0"/>
                  </a:lnTo>
                  <a:lnTo>
                    <a:pt x="2041" y="35"/>
                  </a:lnTo>
                  <a:lnTo>
                    <a:pt x="1983" y="77"/>
                  </a:lnTo>
                  <a:lnTo>
                    <a:pt x="1813" y="42"/>
                  </a:lnTo>
                  <a:lnTo>
                    <a:pt x="1759" y="122"/>
                  </a:lnTo>
                  <a:lnTo>
                    <a:pt x="1644" y="147"/>
                  </a:lnTo>
                  <a:lnTo>
                    <a:pt x="1701" y="213"/>
                  </a:lnTo>
                  <a:lnTo>
                    <a:pt x="1686" y="273"/>
                  </a:lnTo>
                  <a:lnTo>
                    <a:pt x="1561" y="330"/>
                  </a:lnTo>
                  <a:lnTo>
                    <a:pt x="1549" y="413"/>
                  </a:lnTo>
                  <a:lnTo>
                    <a:pt x="1480" y="437"/>
                  </a:lnTo>
                  <a:lnTo>
                    <a:pt x="1408" y="516"/>
                  </a:lnTo>
                  <a:lnTo>
                    <a:pt x="1333" y="543"/>
                  </a:lnTo>
                  <a:lnTo>
                    <a:pt x="1284" y="486"/>
                  </a:lnTo>
                  <a:lnTo>
                    <a:pt x="1191" y="548"/>
                  </a:lnTo>
                  <a:lnTo>
                    <a:pt x="1108" y="620"/>
                  </a:lnTo>
                  <a:lnTo>
                    <a:pt x="1114" y="735"/>
                  </a:lnTo>
                  <a:lnTo>
                    <a:pt x="1044" y="681"/>
                  </a:lnTo>
                  <a:lnTo>
                    <a:pt x="858" y="663"/>
                  </a:lnTo>
                  <a:lnTo>
                    <a:pt x="801" y="636"/>
                  </a:lnTo>
                  <a:lnTo>
                    <a:pt x="805" y="569"/>
                  </a:lnTo>
                  <a:lnTo>
                    <a:pt x="771" y="488"/>
                  </a:lnTo>
                  <a:lnTo>
                    <a:pt x="718" y="434"/>
                  </a:lnTo>
                  <a:lnTo>
                    <a:pt x="643" y="512"/>
                  </a:lnTo>
                  <a:lnTo>
                    <a:pt x="603" y="581"/>
                  </a:lnTo>
                  <a:lnTo>
                    <a:pt x="609" y="687"/>
                  </a:lnTo>
                  <a:lnTo>
                    <a:pt x="513" y="729"/>
                  </a:lnTo>
                  <a:lnTo>
                    <a:pt x="408" y="801"/>
                  </a:lnTo>
                  <a:lnTo>
                    <a:pt x="402" y="884"/>
                  </a:lnTo>
                  <a:lnTo>
                    <a:pt x="264" y="836"/>
                  </a:lnTo>
                  <a:lnTo>
                    <a:pt x="213" y="909"/>
                  </a:lnTo>
                  <a:lnTo>
                    <a:pt x="126" y="957"/>
                  </a:lnTo>
                  <a:lnTo>
                    <a:pt x="19" y="1065"/>
                  </a:lnTo>
                  <a:lnTo>
                    <a:pt x="120" y="1157"/>
                  </a:lnTo>
                  <a:lnTo>
                    <a:pt x="75" y="1179"/>
                  </a:lnTo>
                  <a:lnTo>
                    <a:pt x="21" y="1268"/>
                  </a:lnTo>
                  <a:lnTo>
                    <a:pt x="0" y="1346"/>
                  </a:lnTo>
                  <a:lnTo>
                    <a:pt x="54" y="1383"/>
                  </a:lnTo>
                  <a:lnTo>
                    <a:pt x="135" y="1394"/>
                  </a:lnTo>
                  <a:lnTo>
                    <a:pt x="94" y="1464"/>
                  </a:lnTo>
                  <a:lnTo>
                    <a:pt x="154" y="1584"/>
                  </a:lnTo>
                  <a:lnTo>
                    <a:pt x="174" y="1641"/>
                  </a:lnTo>
                  <a:lnTo>
                    <a:pt x="246" y="1728"/>
                  </a:lnTo>
                  <a:lnTo>
                    <a:pt x="280" y="1803"/>
                  </a:lnTo>
                  <a:lnTo>
                    <a:pt x="265" y="1862"/>
                  </a:lnTo>
                  <a:lnTo>
                    <a:pt x="196" y="1944"/>
                  </a:lnTo>
                  <a:lnTo>
                    <a:pt x="139" y="2006"/>
                  </a:lnTo>
                  <a:lnTo>
                    <a:pt x="162" y="2087"/>
                  </a:lnTo>
                  <a:lnTo>
                    <a:pt x="160" y="2234"/>
                  </a:lnTo>
                  <a:lnTo>
                    <a:pt x="297" y="2303"/>
                  </a:lnTo>
                  <a:lnTo>
                    <a:pt x="340" y="2303"/>
                  </a:lnTo>
                  <a:lnTo>
                    <a:pt x="378" y="2229"/>
                  </a:lnTo>
                  <a:lnTo>
                    <a:pt x="447" y="2208"/>
                  </a:lnTo>
                  <a:lnTo>
                    <a:pt x="607" y="2358"/>
                  </a:lnTo>
                  <a:lnTo>
                    <a:pt x="622" y="2445"/>
                  </a:lnTo>
                  <a:lnTo>
                    <a:pt x="561" y="2498"/>
                  </a:lnTo>
                  <a:lnTo>
                    <a:pt x="442" y="2516"/>
                  </a:lnTo>
                  <a:lnTo>
                    <a:pt x="369" y="2480"/>
                  </a:lnTo>
                  <a:lnTo>
                    <a:pt x="343" y="2576"/>
                  </a:lnTo>
                  <a:lnTo>
                    <a:pt x="336" y="2673"/>
                  </a:lnTo>
                  <a:lnTo>
                    <a:pt x="432" y="2720"/>
                  </a:lnTo>
                  <a:lnTo>
                    <a:pt x="415" y="2835"/>
                  </a:lnTo>
                  <a:lnTo>
                    <a:pt x="322" y="2819"/>
                  </a:lnTo>
                  <a:lnTo>
                    <a:pt x="279" y="2882"/>
                  </a:lnTo>
                  <a:lnTo>
                    <a:pt x="432" y="3023"/>
                  </a:lnTo>
                  <a:lnTo>
                    <a:pt x="591" y="3020"/>
                  </a:lnTo>
                  <a:lnTo>
                    <a:pt x="631" y="3194"/>
                  </a:lnTo>
                  <a:lnTo>
                    <a:pt x="922" y="3327"/>
                  </a:lnTo>
                  <a:lnTo>
                    <a:pt x="1110" y="3401"/>
                  </a:lnTo>
                  <a:lnTo>
                    <a:pt x="1288" y="3434"/>
                  </a:lnTo>
                  <a:lnTo>
                    <a:pt x="1444" y="3417"/>
                  </a:lnTo>
                  <a:lnTo>
                    <a:pt x="1549" y="3587"/>
                  </a:lnTo>
                  <a:lnTo>
                    <a:pt x="1459" y="3642"/>
                  </a:lnTo>
                  <a:lnTo>
                    <a:pt x="1428" y="3620"/>
                  </a:lnTo>
                  <a:lnTo>
                    <a:pt x="1323" y="3666"/>
                  </a:lnTo>
                  <a:lnTo>
                    <a:pt x="1206" y="3609"/>
                  </a:lnTo>
                  <a:lnTo>
                    <a:pt x="1185" y="3515"/>
                  </a:lnTo>
                  <a:lnTo>
                    <a:pt x="1038" y="3519"/>
                  </a:lnTo>
                  <a:lnTo>
                    <a:pt x="1099" y="3618"/>
                  </a:lnTo>
                  <a:lnTo>
                    <a:pt x="1050" y="3630"/>
                  </a:lnTo>
                  <a:lnTo>
                    <a:pt x="942" y="3581"/>
                  </a:lnTo>
                  <a:lnTo>
                    <a:pt x="817" y="3515"/>
                  </a:lnTo>
                  <a:lnTo>
                    <a:pt x="799" y="3540"/>
                  </a:lnTo>
                  <a:lnTo>
                    <a:pt x="822" y="3627"/>
                  </a:lnTo>
                  <a:lnTo>
                    <a:pt x="805" y="3705"/>
                  </a:lnTo>
                  <a:lnTo>
                    <a:pt x="738" y="3780"/>
                  </a:lnTo>
                  <a:lnTo>
                    <a:pt x="663" y="3741"/>
                  </a:lnTo>
                  <a:lnTo>
                    <a:pt x="580" y="3717"/>
                  </a:lnTo>
                  <a:lnTo>
                    <a:pt x="535" y="3822"/>
                  </a:lnTo>
                  <a:lnTo>
                    <a:pt x="565" y="3905"/>
                  </a:lnTo>
                  <a:lnTo>
                    <a:pt x="640" y="3935"/>
                  </a:lnTo>
                  <a:lnTo>
                    <a:pt x="646" y="4052"/>
                  </a:lnTo>
                  <a:lnTo>
                    <a:pt x="604" y="4115"/>
                  </a:lnTo>
                  <a:lnTo>
                    <a:pt x="615" y="4236"/>
                  </a:lnTo>
                  <a:lnTo>
                    <a:pt x="517" y="4310"/>
                  </a:lnTo>
                  <a:lnTo>
                    <a:pt x="630" y="4356"/>
                  </a:lnTo>
                  <a:lnTo>
                    <a:pt x="685" y="4319"/>
                  </a:lnTo>
                  <a:lnTo>
                    <a:pt x="763" y="4311"/>
                  </a:lnTo>
                  <a:lnTo>
                    <a:pt x="745" y="4448"/>
                  </a:lnTo>
                  <a:lnTo>
                    <a:pt x="669" y="4478"/>
                  </a:lnTo>
                  <a:lnTo>
                    <a:pt x="610" y="4518"/>
                  </a:lnTo>
                  <a:lnTo>
                    <a:pt x="580" y="4587"/>
                  </a:lnTo>
                  <a:lnTo>
                    <a:pt x="525" y="4607"/>
                  </a:lnTo>
                  <a:lnTo>
                    <a:pt x="439" y="4580"/>
                  </a:lnTo>
                  <a:lnTo>
                    <a:pt x="390" y="4523"/>
                  </a:lnTo>
                  <a:lnTo>
                    <a:pt x="346" y="4584"/>
                  </a:lnTo>
                  <a:lnTo>
                    <a:pt x="364" y="4712"/>
                  </a:lnTo>
                  <a:lnTo>
                    <a:pt x="451" y="4770"/>
                  </a:lnTo>
                  <a:lnTo>
                    <a:pt x="534" y="4743"/>
                  </a:lnTo>
                  <a:lnTo>
                    <a:pt x="649" y="4635"/>
                  </a:lnTo>
                  <a:lnTo>
                    <a:pt x="840" y="4527"/>
                  </a:lnTo>
                  <a:lnTo>
                    <a:pt x="916" y="4587"/>
                  </a:lnTo>
                  <a:lnTo>
                    <a:pt x="993" y="4514"/>
                  </a:lnTo>
                  <a:lnTo>
                    <a:pt x="1089" y="4550"/>
                  </a:lnTo>
                  <a:lnTo>
                    <a:pt x="1152" y="4566"/>
                  </a:lnTo>
                  <a:lnTo>
                    <a:pt x="1204" y="4596"/>
                  </a:lnTo>
                  <a:lnTo>
                    <a:pt x="1234" y="4515"/>
                  </a:lnTo>
                  <a:lnTo>
                    <a:pt x="1318" y="4563"/>
                  </a:lnTo>
                  <a:lnTo>
                    <a:pt x="1398" y="4509"/>
                  </a:lnTo>
                  <a:lnTo>
                    <a:pt x="1465" y="4556"/>
                  </a:lnTo>
                  <a:lnTo>
                    <a:pt x="1464" y="4440"/>
                  </a:lnTo>
                  <a:lnTo>
                    <a:pt x="1558" y="4464"/>
                  </a:lnTo>
                  <a:lnTo>
                    <a:pt x="1573" y="4536"/>
                  </a:lnTo>
                  <a:lnTo>
                    <a:pt x="1617" y="4592"/>
                  </a:lnTo>
                  <a:lnTo>
                    <a:pt x="1704" y="4503"/>
                  </a:lnTo>
                  <a:lnTo>
                    <a:pt x="1782" y="4572"/>
                  </a:lnTo>
                  <a:lnTo>
                    <a:pt x="1858" y="4584"/>
                  </a:lnTo>
                  <a:lnTo>
                    <a:pt x="1944" y="4530"/>
                  </a:lnTo>
                  <a:lnTo>
                    <a:pt x="2065" y="4532"/>
                  </a:lnTo>
                  <a:lnTo>
                    <a:pt x="2167" y="4542"/>
                  </a:lnTo>
                  <a:lnTo>
                    <a:pt x="2284" y="4605"/>
                  </a:lnTo>
                  <a:lnTo>
                    <a:pt x="2160" y="4814"/>
                  </a:lnTo>
                  <a:lnTo>
                    <a:pt x="2115" y="4955"/>
                  </a:lnTo>
                  <a:lnTo>
                    <a:pt x="2124" y="5078"/>
                  </a:lnTo>
                  <a:lnTo>
                    <a:pt x="2175" y="5165"/>
                  </a:lnTo>
                  <a:lnTo>
                    <a:pt x="2292" y="5178"/>
                  </a:lnTo>
                  <a:lnTo>
                    <a:pt x="2395" y="5147"/>
                  </a:lnTo>
                  <a:lnTo>
                    <a:pt x="2590" y="5313"/>
                  </a:lnTo>
                  <a:lnTo>
                    <a:pt x="2689" y="5340"/>
                  </a:lnTo>
                  <a:lnTo>
                    <a:pt x="2794" y="5337"/>
                  </a:lnTo>
                  <a:lnTo>
                    <a:pt x="2890" y="5364"/>
                  </a:lnTo>
                  <a:lnTo>
                    <a:pt x="2904" y="5414"/>
                  </a:lnTo>
                  <a:lnTo>
                    <a:pt x="2848" y="5450"/>
                  </a:lnTo>
                  <a:lnTo>
                    <a:pt x="2749" y="5465"/>
                  </a:lnTo>
                  <a:lnTo>
                    <a:pt x="2700" y="5490"/>
                  </a:lnTo>
                  <a:lnTo>
                    <a:pt x="2698" y="5553"/>
                  </a:lnTo>
                  <a:lnTo>
                    <a:pt x="2775" y="5595"/>
                  </a:lnTo>
                  <a:lnTo>
                    <a:pt x="2899" y="5534"/>
                  </a:lnTo>
                  <a:lnTo>
                    <a:pt x="2940" y="5469"/>
                  </a:lnTo>
                  <a:lnTo>
                    <a:pt x="3004" y="5442"/>
                  </a:lnTo>
                  <a:lnTo>
                    <a:pt x="3090" y="5381"/>
                  </a:lnTo>
                  <a:lnTo>
                    <a:pt x="3267" y="5297"/>
                  </a:lnTo>
                  <a:lnTo>
                    <a:pt x="3178" y="5264"/>
                  </a:lnTo>
                  <a:lnTo>
                    <a:pt x="3249" y="5198"/>
                  </a:lnTo>
                  <a:lnTo>
                    <a:pt x="3228" y="5126"/>
                  </a:lnTo>
                  <a:lnTo>
                    <a:pt x="3268" y="5075"/>
                  </a:lnTo>
                  <a:lnTo>
                    <a:pt x="3214" y="5057"/>
                  </a:lnTo>
                  <a:lnTo>
                    <a:pt x="3196" y="5018"/>
                  </a:lnTo>
                  <a:lnTo>
                    <a:pt x="3210" y="4964"/>
                  </a:lnTo>
                  <a:lnTo>
                    <a:pt x="3313" y="4946"/>
                  </a:lnTo>
                  <a:lnTo>
                    <a:pt x="3288" y="4892"/>
                  </a:lnTo>
                  <a:lnTo>
                    <a:pt x="3325" y="4815"/>
                  </a:lnTo>
                  <a:lnTo>
                    <a:pt x="3331" y="4754"/>
                  </a:lnTo>
                  <a:lnTo>
                    <a:pt x="3387" y="4674"/>
                  </a:lnTo>
                  <a:lnTo>
                    <a:pt x="3382" y="4592"/>
                  </a:lnTo>
                  <a:lnTo>
                    <a:pt x="3463" y="4607"/>
                  </a:lnTo>
                  <a:lnTo>
                    <a:pt x="3532" y="4542"/>
                  </a:lnTo>
                  <a:lnTo>
                    <a:pt x="3600" y="4511"/>
                  </a:lnTo>
                  <a:lnTo>
                    <a:pt x="3682" y="4542"/>
                  </a:lnTo>
                  <a:lnTo>
                    <a:pt x="3694" y="4487"/>
                  </a:lnTo>
                  <a:lnTo>
                    <a:pt x="3607" y="4406"/>
                  </a:lnTo>
                  <a:lnTo>
                    <a:pt x="3675" y="4344"/>
                  </a:lnTo>
                  <a:lnTo>
                    <a:pt x="3714" y="4268"/>
                  </a:lnTo>
                  <a:lnTo>
                    <a:pt x="3787" y="4269"/>
                  </a:lnTo>
                  <a:lnTo>
                    <a:pt x="3819" y="4145"/>
                  </a:lnTo>
                  <a:lnTo>
                    <a:pt x="3790" y="4064"/>
                  </a:lnTo>
                  <a:lnTo>
                    <a:pt x="3717" y="4007"/>
                  </a:lnTo>
                  <a:lnTo>
                    <a:pt x="3718" y="3933"/>
                  </a:lnTo>
                  <a:lnTo>
                    <a:pt x="3802" y="3960"/>
                  </a:lnTo>
                  <a:lnTo>
                    <a:pt x="3885" y="3914"/>
                  </a:lnTo>
                  <a:lnTo>
                    <a:pt x="4021" y="3957"/>
                  </a:lnTo>
                  <a:lnTo>
                    <a:pt x="4011" y="4062"/>
                  </a:lnTo>
                  <a:lnTo>
                    <a:pt x="4018" y="4139"/>
                  </a:lnTo>
                  <a:lnTo>
                    <a:pt x="4102" y="4170"/>
                  </a:lnTo>
                  <a:lnTo>
                    <a:pt x="4135" y="4244"/>
                  </a:lnTo>
                  <a:lnTo>
                    <a:pt x="4186" y="4296"/>
                  </a:lnTo>
                  <a:lnTo>
                    <a:pt x="4263" y="4304"/>
                  </a:lnTo>
                  <a:lnTo>
                    <a:pt x="4285" y="4439"/>
                  </a:lnTo>
                  <a:lnTo>
                    <a:pt x="4381" y="4490"/>
                  </a:lnTo>
                  <a:lnTo>
                    <a:pt x="4455" y="4505"/>
                  </a:lnTo>
                  <a:lnTo>
                    <a:pt x="4527" y="4590"/>
                  </a:lnTo>
                  <a:lnTo>
                    <a:pt x="4513" y="4673"/>
                  </a:lnTo>
                  <a:lnTo>
                    <a:pt x="4480" y="4758"/>
                  </a:lnTo>
                  <a:lnTo>
                    <a:pt x="4432" y="4796"/>
                  </a:lnTo>
                  <a:lnTo>
                    <a:pt x="4423" y="4875"/>
                  </a:lnTo>
                  <a:lnTo>
                    <a:pt x="4482" y="4889"/>
                  </a:lnTo>
                  <a:lnTo>
                    <a:pt x="4525" y="4925"/>
                  </a:lnTo>
                  <a:lnTo>
                    <a:pt x="4548" y="5000"/>
                  </a:lnTo>
                  <a:lnTo>
                    <a:pt x="4504" y="5099"/>
                  </a:lnTo>
                  <a:lnTo>
                    <a:pt x="4578" y="5181"/>
                  </a:lnTo>
                  <a:lnTo>
                    <a:pt x="4650" y="5243"/>
                  </a:lnTo>
                  <a:lnTo>
                    <a:pt x="4704" y="5319"/>
                  </a:lnTo>
                  <a:lnTo>
                    <a:pt x="4729" y="5391"/>
                  </a:lnTo>
                  <a:lnTo>
                    <a:pt x="4767" y="5438"/>
                  </a:lnTo>
                  <a:lnTo>
                    <a:pt x="4864" y="5432"/>
                  </a:lnTo>
                  <a:lnTo>
                    <a:pt x="4878" y="5504"/>
                  </a:lnTo>
                  <a:lnTo>
                    <a:pt x="4957" y="5502"/>
                  </a:lnTo>
                  <a:lnTo>
                    <a:pt x="5014" y="5508"/>
                  </a:lnTo>
                  <a:lnTo>
                    <a:pt x="5067" y="5495"/>
                  </a:lnTo>
                  <a:lnTo>
                    <a:pt x="5142" y="5493"/>
                  </a:lnTo>
                  <a:lnTo>
                    <a:pt x="5208" y="5468"/>
                  </a:lnTo>
                  <a:lnTo>
                    <a:pt x="5259" y="5436"/>
                  </a:lnTo>
                  <a:lnTo>
                    <a:pt x="5326" y="5411"/>
                  </a:lnTo>
                  <a:lnTo>
                    <a:pt x="5368" y="5378"/>
                  </a:lnTo>
                  <a:lnTo>
                    <a:pt x="5383" y="5334"/>
                  </a:lnTo>
                  <a:lnTo>
                    <a:pt x="5428" y="5309"/>
                  </a:lnTo>
                  <a:lnTo>
                    <a:pt x="5502" y="5274"/>
                  </a:lnTo>
                  <a:lnTo>
                    <a:pt x="5532" y="5247"/>
                  </a:lnTo>
                  <a:lnTo>
                    <a:pt x="5571" y="5279"/>
                  </a:lnTo>
                  <a:lnTo>
                    <a:pt x="5623" y="5303"/>
                  </a:lnTo>
                  <a:lnTo>
                    <a:pt x="5701" y="5277"/>
                  </a:lnTo>
                  <a:lnTo>
                    <a:pt x="5752" y="5220"/>
                  </a:lnTo>
                  <a:lnTo>
                    <a:pt x="5821" y="5207"/>
                  </a:lnTo>
                  <a:lnTo>
                    <a:pt x="5889" y="5216"/>
                  </a:lnTo>
                  <a:lnTo>
                    <a:pt x="5995" y="5064"/>
                  </a:lnTo>
                  <a:lnTo>
                    <a:pt x="6103" y="5015"/>
                  </a:lnTo>
                  <a:lnTo>
                    <a:pt x="6189" y="4994"/>
                  </a:lnTo>
                  <a:lnTo>
                    <a:pt x="6253" y="4985"/>
                  </a:lnTo>
                  <a:lnTo>
                    <a:pt x="6330" y="4949"/>
                  </a:lnTo>
                  <a:lnTo>
                    <a:pt x="6361" y="4883"/>
                  </a:lnTo>
                  <a:lnTo>
                    <a:pt x="6424" y="4856"/>
                  </a:lnTo>
                  <a:lnTo>
                    <a:pt x="6415" y="4766"/>
                  </a:lnTo>
                  <a:lnTo>
                    <a:pt x="6463" y="4712"/>
                  </a:lnTo>
                  <a:lnTo>
                    <a:pt x="6645" y="4701"/>
                  </a:lnTo>
                  <a:lnTo>
                    <a:pt x="6753" y="4712"/>
                  </a:lnTo>
                  <a:lnTo>
                    <a:pt x="6820" y="4653"/>
                  </a:lnTo>
                  <a:lnTo>
                    <a:pt x="6972" y="4644"/>
                  </a:lnTo>
                  <a:lnTo>
                    <a:pt x="6888" y="4472"/>
                  </a:lnTo>
                  <a:lnTo>
                    <a:pt x="6685" y="4356"/>
                  </a:lnTo>
                  <a:lnTo>
                    <a:pt x="6600" y="4391"/>
                  </a:lnTo>
                  <a:lnTo>
                    <a:pt x="6555" y="4313"/>
                  </a:lnTo>
                  <a:lnTo>
                    <a:pt x="6492" y="4236"/>
                  </a:lnTo>
                  <a:lnTo>
                    <a:pt x="6390" y="4167"/>
                  </a:lnTo>
                  <a:lnTo>
                    <a:pt x="6465" y="4152"/>
                  </a:lnTo>
                  <a:lnTo>
                    <a:pt x="6531" y="4109"/>
                  </a:lnTo>
                  <a:lnTo>
                    <a:pt x="6673" y="4116"/>
                  </a:lnTo>
                  <a:lnTo>
                    <a:pt x="6655" y="4026"/>
                  </a:lnTo>
                  <a:lnTo>
                    <a:pt x="6690" y="3960"/>
                  </a:lnTo>
                  <a:lnTo>
                    <a:pt x="6753" y="3914"/>
                  </a:lnTo>
                  <a:lnTo>
                    <a:pt x="6703" y="3855"/>
                  </a:lnTo>
                  <a:lnTo>
                    <a:pt x="6738" y="3792"/>
                  </a:lnTo>
                  <a:lnTo>
                    <a:pt x="6820" y="3782"/>
                  </a:lnTo>
                  <a:lnTo>
                    <a:pt x="6858" y="3713"/>
                  </a:lnTo>
                  <a:lnTo>
                    <a:pt x="6823" y="3642"/>
                  </a:lnTo>
                  <a:lnTo>
                    <a:pt x="6765" y="3638"/>
                  </a:lnTo>
                  <a:lnTo>
                    <a:pt x="6723" y="3542"/>
                  </a:lnTo>
                  <a:lnTo>
                    <a:pt x="6601" y="3509"/>
                  </a:lnTo>
                  <a:lnTo>
                    <a:pt x="6589" y="3446"/>
                  </a:lnTo>
                  <a:lnTo>
                    <a:pt x="6492" y="3462"/>
                  </a:lnTo>
                  <a:lnTo>
                    <a:pt x="6411" y="3464"/>
                  </a:lnTo>
                  <a:lnTo>
                    <a:pt x="6342" y="3398"/>
                  </a:lnTo>
                  <a:lnTo>
                    <a:pt x="6267" y="3351"/>
                  </a:lnTo>
                  <a:lnTo>
                    <a:pt x="6210" y="3422"/>
                  </a:lnTo>
                  <a:lnTo>
                    <a:pt x="6151" y="3387"/>
                  </a:lnTo>
                  <a:lnTo>
                    <a:pt x="6100" y="3338"/>
                  </a:lnTo>
                  <a:lnTo>
                    <a:pt x="6009" y="3329"/>
                  </a:lnTo>
                  <a:lnTo>
                    <a:pt x="6027" y="3272"/>
                  </a:lnTo>
                  <a:lnTo>
                    <a:pt x="5983" y="3186"/>
                  </a:lnTo>
                  <a:lnTo>
                    <a:pt x="5974" y="3096"/>
                  </a:lnTo>
                  <a:lnTo>
                    <a:pt x="5916" y="3077"/>
                  </a:lnTo>
                  <a:lnTo>
                    <a:pt x="5851" y="3161"/>
                  </a:lnTo>
                  <a:lnTo>
                    <a:pt x="5751" y="3194"/>
                  </a:lnTo>
                  <a:lnTo>
                    <a:pt x="5688" y="3128"/>
                  </a:lnTo>
                  <a:lnTo>
                    <a:pt x="5679" y="3080"/>
                  </a:lnTo>
                  <a:lnTo>
                    <a:pt x="5605" y="3057"/>
                  </a:lnTo>
                  <a:lnTo>
                    <a:pt x="5544" y="3054"/>
                  </a:lnTo>
                  <a:lnTo>
                    <a:pt x="5433" y="2978"/>
                  </a:lnTo>
                  <a:lnTo>
                    <a:pt x="5397" y="2924"/>
                  </a:lnTo>
                  <a:lnTo>
                    <a:pt x="5323" y="2862"/>
                  </a:lnTo>
                  <a:lnTo>
                    <a:pt x="5319" y="2768"/>
                  </a:lnTo>
                  <a:lnTo>
                    <a:pt x="5155" y="2708"/>
                  </a:lnTo>
                  <a:lnTo>
                    <a:pt x="5175" y="2633"/>
                  </a:lnTo>
                  <a:lnTo>
                    <a:pt x="5164" y="2585"/>
                  </a:lnTo>
                  <a:lnTo>
                    <a:pt x="5056" y="2535"/>
                  </a:lnTo>
                  <a:lnTo>
                    <a:pt x="4911" y="2544"/>
                  </a:lnTo>
                  <a:lnTo>
                    <a:pt x="4879" y="2450"/>
                  </a:lnTo>
                  <a:lnTo>
                    <a:pt x="4984" y="2424"/>
                  </a:lnTo>
                  <a:lnTo>
                    <a:pt x="5064" y="2330"/>
                  </a:lnTo>
                  <a:lnTo>
                    <a:pt x="5035" y="2241"/>
                  </a:lnTo>
                  <a:lnTo>
                    <a:pt x="4963" y="2153"/>
                  </a:lnTo>
                  <a:lnTo>
                    <a:pt x="4915" y="2175"/>
                  </a:lnTo>
                  <a:lnTo>
                    <a:pt x="4902" y="2069"/>
                  </a:lnTo>
                  <a:lnTo>
                    <a:pt x="4941" y="1946"/>
                  </a:lnTo>
                  <a:lnTo>
                    <a:pt x="5017" y="1902"/>
                  </a:lnTo>
                  <a:lnTo>
                    <a:pt x="4990" y="1778"/>
                  </a:lnTo>
                  <a:lnTo>
                    <a:pt x="4981" y="1602"/>
                  </a:lnTo>
                  <a:lnTo>
                    <a:pt x="5023" y="1542"/>
                  </a:lnTo>
                  <a:lnTo>
                    <a:pt x="5040" y="1478"/>
                  </a:lnTo>
                  <a:lnTo>
                    <a:pt x="4954" y="1431"/>
                  </a:lnTo>
                  <a:lnTo>
                    <a:pt x="4921" y="1562"/>
                  </a:lnTo>
                  <a:lnTo>
                    <a:pt x="4822" y="1571"/>
                  </a:lnTo>
                  <a:lnTo>
                    <a:pt x="4764" y="1580"/>
                  </a:lnTo>
                  <a:lnTo>
                    <a:pt x="4714" y="1529"/>
                  </a:lnTo>
                  <a:lnTo>
                    <a:pt x="4683" y="1421"/>
                  </a:lnTo>
                  <a:lnTo>
                    <a:pt x="4599" y="1400"/>
                  </a:lnTo>
                  <a:lnTo>
                    <a:pt x="4586" y="1333"/>
                  </a:lnTo>
                  <a:lnTo>
                    <a:pt x="4611" y="1291"/>
                  </a:lnTo>
                  <a:lnTo>
                    <a:pt x="4515" y="1173"/>
                  </a:lnTo>
                  <a:lnTo>
                    <a:pt x="4413" y="1133"/>
                  </a:lnTo>
                  <a:cubicBezTo>
                    <a:pt x="4413" y="1109"/>
                    <a:pt x="4413" y="1085"/>
                    <a:pt x="4413" y="1062"/>
                  </a:cubicBezTo>
                  <a:lnTo>
                    <a:pt x="4385" y="994"/>
                  </a:lnTo>
                  <a:lnTo>
                    <a:pt x="4267" y="1063"/>
                  </a:lnTo>
                  <a:lnTo>
                    <a:pt x="4210" y="1030"/>
                  </a:lnTo>
                  <a:lnTo>
                    <a:pt x="4206" y="949"/>
                  </a:lnTo>
                  <a:lnTo>
                    <a:pt x="4181" y="887"/>
                  </a:lnTo>
                  <a:lnTo>
                    <a:pt x="4122" y="774"/>
                  </a:lnTo>
                  <a:lnTo>
                    <a:pt x="4063" y="777"/>
                  </a:lnTo>
                  <a:lnTo>
                    <a:pt x="3998" y="801"/>
                  </a:lnTo>
                  <a:lnTo>
                    <a:pt x="3938" y="786"/>
                  </a:lnTo>
                  <a:lnTo>
                    <a:pt x="3905" y="772"/>
                  </a:lnTo>
                  <a:lnTo>
                    <a:pt x="3853" y="700"/>
                  </a:lnTo>
                  <a:lnTo>
                    <a:pt x="3842" y="646"/>
                  </a:lnTo>
                  <a:lnTo>
                    <a:pt x="3800" y="564"/>
                  </a:lnTo>
                  <a:lnTo>
                    <a:pt x="3811" y="503"/>
                  </a:lnTo>
                  <a:lnTo>
                    <a:pt x="3757" y="455"/>
                  </a:lnTo>
                  <a:lnTo>
                    <a:pt x="3726" y="404"/>
                  </a:lnTo>
                  <a:lnTo>
                    <a:pt x="3680" y="381"/>
                  </a:lnTo>
                  <a:lnTo>
                    <a:pt x="3647" y="342"/>
                  </a:lnTo>
                  <a:lnTo>
                    <a:pt x="3610" y="302"/>
                  </a:lnTo>
                  <a:lnTo>
                    <a:pt x="3654" y="269"/>
                  </a:lnTo>
                  <a:lnTo>
                    <a:pt x="3570" y="231"/>
                  </a:lnTo>
                  <a:lnTo>
                    <a:pt x="3499" y="188"/>
                  </a:lnTo>
                  <a:lnTo>
                    <a:pt x="3468" y="156"/>
                  </a:lnTo>
                  <a:lnTo>
                    <a:pt x="3441" y="131"/>
                  </a:lnTo>
                  <a:lnTo>
                    <a:pt x="3387" y="101"/>
                  </a:lnTo>
                  <a:lnTo>
                    <a:pt x="3292" y="167"/>
                  </a:lnTo>
                  <a:lnTo>
                    <a:pt x="3232" y="119"/>
                  </a:lnTo>
                  <a:lnTo>
                    <a:pt x="3221" y="32"/>
                  </a:lnTo>
                  <a:lnTo>
                    <a:pt x="3130" y="78"/>
                  </a:lnTo>
                  <a:lnTo>
                    <a:pt x="3107" y="154"/>
                  </a:lnTo>
                  <a:lnTo>
                    <a:pt x="3030" y="142"/>
                  </a:lnTo>
                  <a:lnTo>
                    <a:pt x="2974" y="48"/>
                  </a:lnTo>
                  <a:lnTo>
                    <a:pt x="2852" y="46"/>
                  </a:lnTo>
                  <a:lnTo>
                    <a:pt x="2741" y="80"/>
                  </a:lnTo>
                  <a:lnTo>
                    <a:pt x="2578" y="148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任意多边形 114">
              <a:extLst>
                <a:ext uri="{FF2B5EF4-FFF2-40B4-BE49-F238E27FC236}">
                  <a16:creationId xmlns:a16="http://schemas.microsoft.com/office/drawing/2014/main" id="{F058E695-67A7-1939-D46E-4FDF808C4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" y="885"/>
              <a:ext cx="1401" cy="1508"/>
            </a:xfrm>
            <a:custGeom>
              <a:avLst/>
              <a:gdLst>
                <a:gd name="T0" fmla="*/ 140909 w 7005"/>
                <a:gd name="T1" fmla="*/ 0 h 7539"/>
                <a:gd name="T2" fmla="*/ 0 w 7005"/>
                <a:gd name="T3" fmla="*/ 396014 h 7539"/>
                <a:gd name="T4" fmla="*/ 287992 w 7005"/>
                <a:gd name="T5" fmla="*/ 52550 h 7539"/>
                <a:gd name="T6" fmla="*/ 140909 w 7005"/>
                <a:gd name="T7" fmla="*/ 0 h 75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05" h="7539">
                  <a:moveTo>
                    <a:pt x="3375" y="2259"/>
                  </a:moveTo>
                  <a:lnTo>
                    <a:pt x="3383" y="2200"/>
                  </a:lnTo>
                  <a:lnTo>
                    <a:pt x="3401" y="2128"/>
                  </a:lnTo>
                  <a:lnTo>
                    <a:pt x="3471" y="2058"/>
                  </a:lnTo>
                  <a:lnTo>
                    <a:pt x="3450" y="2004"/>
                  </a:lnTo>
                  <a:lnTo>
                    <a:pt x="3420" y="1974"/>
                  </a:lnTo>
                  <a:lnTo>
                    <a:pt x="3407" y="1915"/>
                  </a:lnTo>
                  <a:lnTo>
                    <a:pt x="3465" y="1851"/>
                  </a:lnTo>
                  <a:lnTo>
                    <a:pt x="3527" y="1836"/>
                  </a:lnTo>
                  <a:lnTo>
                    <a:pt x="3575" y="1878"/>
                  </a:lnTo>
                  <a:lnTo>
                    <a:pt x="3630" y="1909"/>
                  </a:lnTo>
                  <a:lnTo>
                    <a:pt x="3701" y="1909"/>
                  </a:lnTo>
                  <a:lnTo>
                    <a:pt x="3747" y="1951"/>
                  </a:lnTo>
                  <a:lnTo>
                    <a:pt x="3731" y="2040"/>
                  </a:lnTo>
                  <a:lnTo>
                    <a:pt x="3828" y="2014"/>
                  </a:lnTo>
                  <a:lnTo>
                    <a:pt x="3909" y="1977"/>
                  </a:lnTo>
                  <a:lnTo>
                    <a:pt x="3969" y="2010"/>
                  </a:lnTo>
                  <a:lnTo>
                    <a:pt x="3956" y="2109"/>
                  </a:lnTo>
                  <a:lnTo>
                    <a:pt x="4023" y="2157"/>
                  </a:lnTo>
                  <a:lnTo>
                    <a:pt x="4128" y="2106"/>
                  </a:lnTo>
                  <a:lnTo>
                    <a:pt x="4176" y="2154"/>
                  </a:lnTo>
                  <a:lnTo>
                    <a:pt x="4242" y="2179"/>
                  </a:lnTo>
                  <a:lnTo>
                    <a:pt x="4275" y="2242"/>
                  </a:lnTo>
                  <a:lnTo>
                    <a:pt x="4341" y="2233"/>
                  </a:lnTo>
                  <a:lnTo>
                    <a:pt x="4436" y="2254"/>
                  </a:lnTo>
                  <a:lnTo>
                    <a:pt x="4479" y="2308"/>
                  </a:lnTo>
                  <a:lnTo>
                    <a:pt x="4430" y="2334"/>
                  </a:lnTo>
                  <a:lnTo>
                    <a:pt x="4476" y="2400"/>
                  </a:lnTo>
                  <a:lnTo>
                    <a:pt x="4541" y="2380"/>
                  </a:lnTo>
                  <a:lnTo>
                    <a:pt x="4610" y="2431"/>
                  </a:lnTo>
                  <a:lnTo>
                    <a:pt x="4704" y="2433"/>
                  </a:lnTo>
                  <a:lnTo>
                    <a:pt x="4832" y="2392"/>
                  </a:lnTo>
                  <a:lnTo>
                    <a:pt x="4854" y="2478"/>
                  </a:lnTo>
                  <a:lnTo>
                    <a:pt x="4923" y="2524"/>
                  </a:lnTo>
                  <a:lnTo>
                    <a:pt x="4968" y="2533"/>
                  </a:lnTo>
                  <a:lnTo>
                    <a:pt x="5015" y="2581"/>
                  </a:lnTo>
                  <a:lnTo>
                    <a:pt x="5085" y="2578"/>
                  </a:lnTo>
                  <a:lnTo>
                    <a:pt x="5172" y="2607"/>
                  </a:lnTo>
                  <a:lnTo>
                    <a:pt x="5250" y="2649"/>
                  </a:lnTo>
                  <a:lnTo>
                    <a:pt x="5316" y="2590"/>
                  </a:lnTo>
                  <a:lnTo>
                    <a:pt x="5294" y="2541"/>
                  </a:lnTo>
                  <a:lnTo>
                    <a:pt x="5307" y="2496"/>
                  </a:lnTo>
                  <a:lnTo>
                    <a:pt x="5223" y="2454"/>
                  </a:lnTo>
                  <a:lnTo>
                    <a:pt x="5246" y="2389"/>
                  </a:lnTo>
                  <a:lnTo>
                    <a:pt x="5250" y="2325"/>
                  </a:lnTo>
                  <a:lnTo>
                    <a:pt x="5315" y="2293"/>
                  </a:lnTo>
                  <a:lnTo>
                    <a:pt x="5400" y="2305"/>
                  </a:lnTo>
                  <a:lnTo>
                    <a:pt x="5481" y="2364"/>
                  </a:lnTo>
                  <a:lnTo>
                    <a:pt x="5504" y="2433"/>
                  </a:lnTo>
                  <a:lnTo>
                    <a:pt x="5571" y="2440"/>
                  </a:lnTo>
                  <a:lnTo>
                    <a:pt x="5625" y="2433"/>
                  </a:lnTo>
                  <a:lnTo>
                    <a:pt x="5652" y="2368"/>
                  </a:lnTo>
                  <a:lnTo>
                    <a:pt x="5744" y="2353"/>
                  </a:lnTo>
                  <a:lnTo>
                    <a:pt x="5775" y="2416"/>
                  </a:lnTo>
                  <a:lnTo>
                    <a:pt x="5786" y="2482"/>
                  </a:lnTo>
                  <a:lnTo>
                    <a:pt x="5880" y="2556"/>
                  </a:lnTo>
                  <a:lnTo>
                    <a:pt x="5817" y="2646"/>
                  </a:lnTo>
                  <a:lnTo>
                    <a:pt x="5934" y="2656"/>
                  </a:lnTo>
                  <a:lnTo>
                    <a:pt x="5990" y="2611"/>
                  </a:lnTo>
                  <a:lnTo>
                    <a:pt x="6077" y="2608"/>
                  </a:lnTo>
                  <a:lnTo>
                    <a:pt x="6095" y="2665"/>
                  </a:lnTo>
                  <a:lnTo>
                    <a:pt x="6171" y="2655"/>
                  </a:lnTo>
                  <a:lnTo>
                    <a:pt x="6254" y="2736"/>
                  </a:lnTo>
                  <a:lnTo>
                    <a:pt x="6344" y="2815"/>
                  </a:lnTo>
                  <a:lnTo>
                    <a:pt x="6350" y="2890"/>
                  </a:lnTo>
                  <a:lnTo>
                    <a:pt x="6456" y="2892"/>
                  </a:lnTo>
                  <a:lnTo>
                    <a:pt x="6561" y="2902"/>
                  </a:lnTo>
                  <a:lnTo>
                    <a:pt x="6612" y="2914"/>
                  </a:lnTo>
                  <a:lnTo>
                    <a:pt x="6651" y="2974"/>
                  </a:lnTo>
                  <a:lnTo>
                    <a:pt x="6725" y="2995"/>
                  </a:lnTo>
                  <a:lnTo>
                    <a:pt x="6807" y="2962"/>
                  </a:lnTo>
                  <a:lnTo>
                    <a:pt x="6885" y="3028"/>
                  </a:lnTo>
                  <a:lnTo>
                    <a:pt x="6960" y="3030"/>
                  </a:lnTo>
                  <a:lnTo>
                    <a:pt x="7005" y="3100"/>
                  </a:lnTo>
                  <a:lnTo>
                    <a:pt x="6942" y="3217"/>
                  </a:lnTo>
                  <a:lnTo>
                    <a:pt x="6921" y="3286"/>
                  </a:lnTo>
                  <a:lnTo>
                    <a:pt x="6933" y="3345"/>
                  </a:lnTo>
                  <a:lnTo>
                    <a:pt x="6869" y="3409"/>
                  </a:lnTo>
                  <a:lnTo>
                    <a:pt x="6837" y="3469"/>
                  </a:lnTo>
                  <a:lnTo>
                    <a:pt x="6833" y="3540"/>
                  </a:lnTo>
                  <a:lnTo>
                    <a:pt x="6780" y="3571"/>
                  </a:lnTo>
                  <a:lnTo>
                    <a:pt x="6809" y="3622"/>
                  </a:lnTo>
                  <a:lnTo>
                    <a:pt x="6753" y="3669"/>
                  </a:lnTo>
                  <a:lnTo>
                    <a:pt x="6684" y="3681"/>
                  </a:lnTo>
                  <a:lnTo>
                    <a:pt x="6623" y="3729"/>
                  </a:lnTo>
                  <a:lnTo>
                    <a:pt x="6648" y="3801"/>
                  </a:lnTo>
                  <a:lnTo>
                    <a:pt x="6705" y="3834"/>
                  </a:lnTo>
                  <a:lnTo>
                    <a:pt x="6608" y="3987"/>
                  </a:lnTo>
                  <a:lnTo>
                    <a:pt x="6591" y="4035"/>
                  </a:lnTo>
                  <a:lnTo>
                    <a:pt x="6507" y="4068"/>
                  </a:lnTo>
                  <a:lnTo>
                    <a:pt x="6443" y="4048"/>
                  </a:lnTo>
                  <a:lnTo>
                    <a:pt x="6342" y="4056"/>
                  </a:lnTo>
                  <a:lnTo>
                    <a:pt x="6219" y="4137"/>
                  </a:lnTo>
                  <a:lnTo>
                    <a:pt x="6161" y="4174"/>
                  </a:lnTo>
                  <a:lnTo>
                    <a:pt x="6134" y="4219"/>
                  </a:lnTo>
                  <a:lnTo>
                    <a:pt x="6147" y="4302"/>
                  </a:lnTo>
                  <a:lnTo>
                    <a:pt x="6198" y="4312"/>
                  </a:lnTo>
                  <a:lnTo>
                    <a:pt x="6228" y="4402"/>
                  </a:lnTo>
                  <a:lnTo>
                    <a:pt x="6180" y="4437"/>
                  </a:lnTo>
                  <a:lnTo>
                    <a:pt x="6150" y="4413"/>
                  </a:lnTo>
                  <a:lnTo>
                    <a:pt x="6122" y="4497"/>
                  </a:lnTo>
                  <a:lnTo>
                    <a:pt x="6081" y="4531"/>
                  </a:lnTo>
                  <a:lnTo>
                    <a:pt x="6137" y="4563"/>
                  </a:lnTo>
                  <a:lnTo>
                    <a:pt x="6147" y="4671"/>
                  </a:lnTo>
                  <a:lnTo>
                    <a:pt x="6188" y="4720"/>
                  </a:lnTo>
                  <a:lnTo>
                    <a:pt x="6146" y="4747"/>
                  </a:lnTo>
                  <a:lnTo>
                    <a:pt x="6180" y="4822"/>
                  </a:lnTo>
                  <a:lnTo>
                    <a:pt x="6264" y="4825"/>
                  </a:lnTo>
                  <a:lnTo>
                    <a:pt x="6267" y="4903"/>
                  </a:lnTo>
                  <a:lnTo>
                    <a:pt x="6311" y="4974"/>
                  </a:lnTo>
                  <a:lnTo>
                    <a:pt x="6368" y="4999"/>
                  </a:lnTo>
                  <a:lnTo>
                    <a:pt x="6392" y="5085"/>
                  </a:lnTo>
                  <a:lnTo>
                    <a:pt x="6329" y="5137"/>
                  </a:lnTo>
                  <a:lnTo>
                    <a:pt x="6327" y="5257"/>
                  </a:lnTo>
                  <a:lnTo>
                    <a:pt x="6387" y="5361"/>
                  </a:lnTo>
                  <a:lnTo>
                    <a:pt x="6368" y="5419"/>
                  </a:lnTo>
                  <a:lnTo>
                    <a:pt x="6314" y="5437"/>
                  </a:lnTo>
                  <a:lnTo>
                    <a:pt x="6242" y="5481"/>
                  </a:lnTo>
                  <a:lnTo>
                    <a:pt x="6197" y="5541"/>
                  </a:lnTo>
                  <a:lnTo>
                    <a:pt x="6140" y="5566"/>
                  </a:lnTo>
                  <a:lnTo>
                    <a:pt x="6051" y="5563"/>
                  </a:lnTo>
                  <a:lnTo>
                    <a:pt x="6005" y="5509"/>
                  </a:lnTo>
                  <a:lnTo>
                    <a:pt x="5901" y="5533"/>
                  </a:lnTo>
                  <a:lnTo>
                    <a:pt x="5813" y="5506"/>
                  </a:lnTo>
                  <a:lnTo>
                    <a:pt x="5738" y="5512"/>
                  </a:lnTo>
                  <a:lnTo>
                    <a:pt x="5682" y="5530"/>
                  </a:lnTo>
                  <a:lnTo>
                    <a:pt x="5586" y="5581"/>
                  </a:lnTo>
                  <a:lnTo>
                    <a:pt x="5453" y="5620"/>
                  </a:lnTo>
                  <a:lnTo>
                    <a:pt x="5430" y="5700"/>
                  </a:lnTo>
                  <a:lnTo>
                    <a:pt x="5423" y="5757"/>
                  </a:lnTo>
                  <a:lnTo>
                    <a:pt x="5331" y="5814"/>
                  </a:lnTo>
                  <a:lnTo>
                    <a:pt x="5330" y="5896"/>
                  </a:lnTo>
                  <a:lnTo>
                    <a:pt x="5283" y="5965"/>
                  </a:lnTo>
                  <a:lnTo>
                    <a:pt x="5139" y="6051"/>
                  </a:lnTo>
                  <a:lnTo>
                    <a:pt x="5057" y="6022"/>
                  </a:lnTo>
                  <a:lnTo>
                    <a:pt x="5013" y="5958"/>
                  </a:lnTo>
                  <a:lnTo>
                    <a:pt x="4956" y="5991"/>
                  </a:lnTo>
                  <a:lnTo>
                    <a:pt x="4890" y="5982"/>
                  </a:lnTo>
                  <a:lnTo>
                    <a:pt x="4848" y="5988"/>
                  </a:lnTo>
                  <a:lnTo>
                    <a:pt x="4863" y="6025"/>
                  </a:lnTo>
                  <a:lnTo>
                    <a:pt x="4814" y="6069"/>
                  </a:lnTo>
                  <a:lnTo>
                    <a:pt x="4787" y="6136"/>
                  </a:lnTo>
                  <a:lnTo>
                    <a:pt x="4785" y="6204"/>
                  </a:lnTo>
                  <a:lnTo>
                    <a:pt x="4812" y="6256"/>
                  </a:lnTo>
                  <a:lnTo>
                    <a:pt x="4757" y="6298"/>
                  </a:lnTo>
                  <a:lnTo>
                    <a:pt x="4703" y="6378"/>
                  </a:lnTo>
                  <a:lnTo>
                    <a:pt x="4635" y="6409"/>
                  </a:lnTo>
                  <a:lnTo>
                    <a:pt x="4553" y="6414"/>
                  </a:lnTo>
                  <a:lnTo>
                    <a:pt x="4542" y="6354"/>
                  </a:lnTo>
                  <a:lnTo>
                    <a:pt x="4481" y="6355"/>
                  </a:lnTo>
                  <a:lnTo>
                    <a:pt x="4431" y="6336"/>
                  </a:lnTo>
                  <a:lnTo>
                    <a:pt x="4461" y="6291"/>
                  </a:lnTo>
                  <a:lnTo>
                    <a:pt x="4463" y="6235"/>
                  </a:lnTo>
                  <a:lnTo>
                    <a:pt x="4503" y="6184"/>
                  </a:lnTo>
                  <a:lnTo>
                    <a:pt x="4557" y="6214"/>
                  </a:lnTo>
                  <a:lnTo>
                    <a:pt x="4542" y="6160"/>
                  </a:lnTo>
                  <a:lnTo>
                    <a:pt x="4487" y="6084"/>
                  </a:lnTo>
                  <a:lnTo>
                    <a:pt x="4425" y="5989"/>
                  </a:lnTo>
                  <a:lnTo>
                    <a:pt x="4337" y="6006"/>
                  </a:lnTo>
                  <a:lnTo>
                    <a:pt x="4341" y="6064"/>
                  </a:lnTo>
                  <a:lnTo>
                    <a:pt x="4241" y="6069"/>
                  </a:lnTo>
                  <a:lnTo>
                    <a:pt x="4142" y="6067"/>
                  </a:lnTo>
                  <a:lnTo>
                    <a:pt x="4115" y="6114"/>
                  </a:lnTo>
                  <a:lnTo>
                    <a:pt x="4050" y="6174"/>
                  </a:lnTo>
                  <a:lnTo>
                    <a:pt x="3965" y="6180"/>
                  </a:lnTo>
                  <a:lnTo>
                    <a:pt x="3818" y="6219"/>
                  </a:lnTo>
                  <a:lnTo>
                    <a:pt x="3861" y="6282"/>
                  </a:lnTo>
                  <a:lnTo>
                    <a:pt x="3852" y="6339"/>
                  </a:lnTo>
                  <a:lnTo>
                    <a:pt x="3924" y="6361"/>
                  </a:lnTo>
                  <a:lnTo>
                    <a:pt x="3971" y="6355"/>
                  </a:lnTo>
                  <a:lnTo>
                    <a:pt x="3980" y="6462"/>
                  </a:lnTo>
                  <a:lnTo>
                    <a:pt x="4049" y="6492"/>
                  </a:lnTo>
                  <a:lnTo>
                    <a:pt x="4079" y="6613"/>
                  </a:lnTo>
                  <a:lnTo>
                    <a:pt x="3974" y="6678"/>
                  </a:lnTo>
                  <a:lnTo>
                    <a:pt x="4008" y="6762"/>
                  </a:lnTo>
                  <a:lnTo>
                    <a:pt x="3989" y="6822"/>
                  </a:lnTo>
                  <a:lnTo>
                    <a:pt x="3918" y="6876"/>
                  </a:lnTo>
                  <a:lnTo>
                    <a:pt x="3888" y="6934"/>
                  </a:lnTo>
                  <a:lnTo>
                    <a:pt x="3782" y="6901"/>
                  </a:lnTo>
                  <a:lnTo>
                    <a:pt x="3729" y="7002"/>
                  </a:lnTo>
                  <a:lnTo>
                    <a:pt x="3680" y="7072"/>
                  </a:lnTo>
                  <a:lnTo>
                    <a:pt x="3618" y="7050"/>
                  </a:lnTo>
                  <a:lnTo>
                    <a:pt x="3548" y="7086"/>
                  </a:lnTo>
                  <a:lnTo>
                    <a:pt x="3524" y="7195"/>
                  </a:lnTo>
                  <a:lnTo>
                    <a:pt x="3572" y="7239"/>
                  </a:lnTo>
                  <a:lnTo>
                    <a:pt x="3654" y="7344"/>
                  </a:lnTo>
                  <a:lnTo>
                    <a:pt x="3573" y="7405"/>
                  </a:lnTo>
                  <a:lnTo>
                    <a:pt x="3482" y="7438"/>
                  </a:lnTo>
                  <a:lnTo>
                    <a:pt x="3404" y="7539"/>
                  </a:lnTo>
                  <a:lnTo>
                    <a:pt x="3341" y="7513"/>
                  </a:lnTo>
                  <a:lnTo>
                    <a:pt x="3311" y="7467"/>
                  </a:lnTo>
                  <a:lnTo>
                    <a:pt x="3218" y="7515"/>
                  </a:lnTo>
                  <a:lnTo>
                    <a:pt x="3194" y="7414"/>
                  </a:lnTo>
                  <a:lnTo>
                    <a:pt x="3194" y="7317"/>
                  </a:lnTo>
                  <a:lnTo>
                    <a:pt x="3179" y="7188"/>
                  </a:lnTo>
                  <a:lnTo>
                    <a:pt x="3066" y="7224"/>
                  </a:lnTo>
                  <a:lnTo>
                    <a:pt x="3012" y="7179"/>
                  </a:lnTo>
                  <a:lnTo>
                    <a:pt x="2934" y="7149"/>
                  </a:lnTo>
                  <a:lnTo>
                    <a:pt x="2847" y="7093"/>
                  </a:lnTo>
                  <a:lnTo>
                    <a:pt x="2684" y="7012"/>
                  </a:lnTo>
                  <a:lnTo>
                    <a:pt x="2619" y="7054"/>
                  </a:lnTo>
                  <a:lnTo>
                    <a:pt x="2538" y="7039"/>
                  </a:lnTo>
                  <a:lnTo>
                    <a:pt x="2523" y="6954"/>
                  </a:lnTo>
                  <a:lnTo>
                    <a:pt x="2390" y="7003"/>
                  </a:lnTo>
                  <a:lnTo>
                    <a:pt x="2322" y="7000"/>
                  </a:lnTo>
                  <a:lnTo>
                    <a:pt x="2318" y="6813"/>
                  </a:lnTo>
                  <a:lnTo>
                    <a:pt x="2253" y="6759"/>
                  </a:lnTo>
                  <a:lnTo>
                    <a:pt x="2216" y="6672"/>
                  </a:lnTo>
                  <a:lnTo>
                    <a:pt x="2127" y="6597"/>
                  </a:lnTo>
                  <a:lnTo>
                    <a:pt x="1995" y="6586"/>
                  </a:lnTo>
                  <a:lnTo>
                    <a:pt x="1899" y="6522"/>
                  </a:lnTo>
                  <a:lnTo>
                    <a:pt x="1809" y="6540"/>
                  </a:lnTo>
                  <a:lnTo>
                    <a:pt x="1769" y="6460"/>
                  </a:lnTo>
                  <a:lnTo>
                    <a:pt x="1607" y="6378"/>
                  </a:lnTo>
                  <a:lnTo>
                    <a:pt x="1587" y="6247"/>
                  </a:lnTo>
                  <a:lnTo>
                    <a:pt x="1478" y="6282"/>
                  </a:lnTo>
                  <a:lnTo>
                    <a:pt x="1353" y="6205"/>
                  </a:lnTo>
                  <a:lnTo>
                    <a:pt x="1275" y="6172"/>
                  </a:lnTo>
                  <a:lnTo>
                    <a:pt x="1283" y="6078"/>
                  </a:lnTo>
                  <a:lnTo>
                    <a:pt x="1203" y="5976"/>
                  </a:lnTo>
                  <a:lnTo>
                    <a:pt x="1107" y="5919"/>
                  </a:lnTo>
                  <a:lnTo>
                    <a:pt x="1043" y="5826"/>
                  </a:lnTo>
                  <a:lnTo>
                    <a:pt x="888" y="5737"/>
                  </a:lnTo>
                  <a:lnTo>
                    <a:pt x="813" y="5677"/>
                  </a:lnTo>
                  <a:lnTo>
                    <a:pt x="770" y="5601"/>
                  </a:lnTo>
                  <a:lnTo>
                    <a:pt x="627" y="5538"/>
                  </a:lnTo>
                  <a:lnTo>
                    <a:pt x="536" y="5412"/>
                  </a:lnTo>
                  <a:lnTo>
                    <a:pt x="468" y="5328"/>
                  </a:lnTo>
                  <a:lnTo>
                    <a:pt x="336" y="5280"/>
                  </a:lnTo>
                  <a:lnTo>
                    <a:pt x="198" y="5280"/>
                  </a:lnTo>
                  <a:lnTo>
                    <a:pt x="221" y="5170"/>
                  </a:lnTo>
                  <a:lnTo>
                    <a:pt x="170" y="5050"/>
                  </a:lnTo>
                  <a:lnTo>
                    <a:pt x="261" y="4960"/>
                  </a:lnTo>
                  <a:lnTo>
                    <a:pt x="356" y="4834"/>
                  </a:lnTo>
                  <a:lnTo>
                    <a:pt x="482" y="4821"/>
                  </a:lnTo>
                  <a:lnTo>
                    <a:pt x="635" y="4722"/>
                  </a:lnTo>
                  <a:lnTo>
                    <a:pt x="719" y="4788"/>
                  </a:lnTo>
                  <a:lnTo>
                    <a:pt x="761" y="4852"/>
                  </a:lnTo>
                  <a:lnTo>
                    <a:pt x="831" y="4882"/>
                  </a:lnTo>
                  <a:lnTo>
                    <a:pt x="929" y="4885"/>
                  </a:lnTo>
                  <a:lnTo>
                    <a:pt x="986" y="4804"/>
                  </a:lnTo>
                  <a:lnTo>
                    <a:pt x="929" y="4735"/>
                  </a:lnTo>
                  <a:lnTo>
                    <a:pt x="989" y="4645"/>
                  </a:lnTo>
                  <a:lnTo>
                    <a:pt x="954" y="4579"/>
                  </a:lnTo>
                  <a:lnTo>
                    <a:pt x="966" y="4413"/>
                  </a:lnTo>
                  <a:lnTo>
                    <a:pt x="906" y="4218"/>
                  </a:lnTo>
                  <a:lnTo>
                    <a:pt x="809" y="4113"/>
                  </a:lnTo>
                  <a:lnTo>
                    <a:pt x="692" y="4078"/>
                  </a:lnTo>
                  <a:lnTo>
                    <a:pt x="543" y="4018"/>
                  </a:lnTo>
                  <a:lnTo>
                    <a:pt x="453" y="3922"/>
                  </a:lnTo>
                  <a:lnTo>
                    <a:pt x="399" y="3789"/>
                  </a:lnTo>
                  <a:lnTo>
                    <a:pt x="401" y="3633"/>
                  </a:lnTo>
                  <a:lnTo>
                    <a:pt x="342" y="3487"/>
                  </a:lnTo>
                  <a:lnTo>
                    <a:pt x="240" y="3334"/>
                  </a:lnTo>
                  <a:lnTo>
                    <a:pt x="296" y="3292"/>
                  </a:lnTo>
                  <a:lnTo>
                    <a:pt x="581" y="3403"/>
                  </a:lnTo>
                  <a:lnTo>
                    <a:pt x="678" y="3478"/>
                  </a:lnTo>
                  <a:lnTo>
                    <a:pt x="774" y="3460"/>
                  </a:lnTo>
                  <a:lnTo>
                    <a:pt x="914" y="3495"/>
                  </a:lnTo>
                  <a:lnTo>
                    <a:pt x="1043" y="3501"/>
                  </a:lnTo>
                  <a:lnTo>
                    <a:pt x="1128" y="3387"/>
                  </a:lnTo>
                  <a:lnTo>
                    <a:pt x="1353" y="3217"/>
                  </a:lnTo>
                  <a:lnTo>
                    <a:pt x="1262" y="3157"/>
                  </a:lnTo>
                  <a:lnTo>
                    <a:pt x="1146" y="3166"/>
                  </a:lnTo>
                  <a:lnTo>
                    <a:pt x="1047" y="3031"/>
                  </a:lnTo>
                  <a:lnTo>
                    <a:pt x="995" y="2959"/>
                  </a:lnTo>
                  <a:lnTo>
                    <a:pt x="942" y="2937"/>
                  </a:lnTo>
                  <a:lnTo>
                    <a:pt x="980" y="2875"/>
                  </a:lnTo>
                  <a:lnTo>
                    <a:pt x="954" y="2829"/>
                  </a:lnTo>
                  <a:lnTo>
                    <a:pt x="885" y="2895"/>
                  </a:lnTo>
                  <a:lnTo>
                    <a:pt x="822" y="2901"/>
                  </a:lnTo>
                  <a:lnTo>
                    <a:pt x="780" y="2781"/>
                  </a:lnTo>
                  <a:lnTo>
                    <a:pt x="668" y="2710"/>
                  </a:lnTo>
                  <a:lnTo>
                    <a:pt x="671" y="2640"/>
                  </a:lnTo>
                  <a:lnTo>
                    <a:pt x="558" y="2425"/>
                  </a:lnTo>
                  <a:lnTo>
                    <a:pt x="441" y="2376"/>
                  </a:lnTo>
                  <a:lnTo>
                    <a:pt x="387" y="2424"/>
                  </a:lnTo>
                  <a:lnTo>
                    <a:pt x="312" y="2448"/>
                  </a:lnTo>
                  <a:lnTo>
                    <a:pt x="266" y="2340"/>
                  </a:lnTo>
                  <a:lnTo>
                    <a:pt x="156" y="2364"/>
                  </a:lnTo>
                  <a:lnTo>
                    <a:pt x="131" y="2289"/>
                  </a:lnTo>
                  <a:lnTo>
                    <a:pt x="74" y="2223"/>
                  </a:lnTo>
                  <a:lnTo>
                    <a:pt x="66" y="2169"/>
                  </a:lnTo>
                  <a:lnTo>
                    <a:pt x="35" y="2088"/>
                  </a:lnTo>
                  <a:lnTo>
                    <a:pt x="0" y="1933"/>
                  </a:lnTo>
                  <a:lnTo>
                    <a:pt x="110" y="1878"/>
                  </a:lnTo>
                  <a:lnTo>
                    <a:pt x="120" y="1770"/>
                  </a:lnTo>
                  <a:lnTo>
                    <a:pt x="83" y="1647"/>
                  </a:lnTo>
                  <a:lnTo>
                    <a:pt x="62" y="1519"/>
                  </a:lnTo>
                  <a:lnTo>
                    <a:pt x="159" y="1485"/>
                  </a:lnTo>
                  <a:lnTo>
                    <a:pt x="243" y="1372"/>
                  </a:lnTo>
                  <a:lnTo>
                    <a:pt x="183" y="1348"/>
                  </a:lnTo>
                  <a:lnTo>
                    <a:pt x="242" y="1266"/>
                  </a:lnTo>
                  <a:lnTo>
                    <a:pt x="333" y="1243"/>
                  </a:lnTo>
                  <a:lnTo>
                    <a:pt x="306" y="1152"/>
                  </a:lnTo>
                  <a:lnTo>
                    <a:pt x="381" y="1131"/>
                  </a:lnTo>
                  <a:lnTo>
                    <a:pt x="413" y="975"/>
                  </a:lnTo>
                  <a:lnTo>
                    <a:pt x="609" y="745"/>
                  </a:lnTo>
                  <a:lnTo>
                    <a:pt x="569" y="609"/>
                  </a:lnTo>
                  <a:lnTo>
                    <a:pt x="626" y="559"/>
                  </a:lnTo>
                  <a:lnTo>
                    <a:pt x="618" y="432"/>
                  </a:lnTo>
                  <a:lnTo>
                    <a:pt x="726" y="309"/>
                  </a:lnTo>
                  <a:lnTo>
                    <a:pt x="665" y="312"/>
                  </a:lnTo>
                  <a:lnTo>
                    <a:pt x="689" y="237"/>
                  </a:lnTo>
                  <a:lnTo>
                    <a:pt x="674" y="181"/>
                  </a:lnTo>
                  <a:lnTo>
                    <a:pt x="575" y="157"/>
                  </a:lnTo>
                  <a:lnTo>
                    <a:pt x="605" y="78"/>
                  </a:lnTo>
                  <a:lnTo>
                    <a:pt x="692" y="123"/>
                  </a:lnTo>
                  <a:lnTo>
                    <a:pt x="767" y="69"/>
                  </a:lnTo>
                  <a:lnTo>
                    <a:pt x="839" y="118"/>
                  </a:lnTo>
                  <a:lnTo>
                    <a:pt x="834" y="0"/>
                  </a:lnTo>
                  <a:lnTo>
                    <a:pt x="927" y="24"/>
                  </a:lnTo>
                  <a:lnTo>
                    <a:pt x="948" y="97"/>
                  </a:lnTo>
                  <a:lnTo>
                    <a:pt x="987" y="151"/>
                  </a:lnTo>
                  <a:lnTo>
                    <a:pt x="1077" y="63"/>
                  </a:lnTo>
                  <a:lnTo>
                    <a:pt x="1154" y="133"/>
                  </a:lnTo>
                  <a:lnTo>
                    <a:pt x="1229" y="144"/>
                  </a:lnTo>
                  <a:lnTo>
                    <a:pt x="1319" y="90"/>
                  </a:lnTo>
                  <a:lnTo>
                    <a:pt x="1442" y="96"/>
                  </a:lnTo>
                  <a:lnTo>
                    <a:pt x="1541" y="103"/>
                  </a:lnTo>
                  <a:lnTo>
                    <a:pt x="1656" y="168"/>
                  </a:lnTo>
                  <a:lnTo>
                    <a:pt x="1536" y="372"/>
                  </a:lnTo>
                  <a:lnTo>
                    <a:pt x="1487" y="516"/>
                  </a:lnTo>
                  <a:lnTo>
                    <a:pt x="1494" y="636"/>
                  </a:lnTo>
                  <a:lnTo>
                    <a:pt x="1547" y="726"/>
                  </a:lnTo>
                  <a:lnTo>
                    <a:pt x="1664" y="738"/>
                  </a:lnTo>
                  <a:lnTo>
                    <a:pt x="1766" y="706"/>
                  </a:lnTo>
                  <a:lnTo>
                    <a:pt x="1964" y="876"/>
                  </a:lnTo>
                  <a:lnTo>
                    <a:pt x="2061" y="901"/>
                  </a:lnTo>
                  <a:lnTo>
                    <a:pt x="2169" y="900"/>
                  </a:lnTo>
                  <a:lnTo>
                    <a:pt x="2262" y="925"/>
                  </a:lnTo>
                  <a:lnTo>
                    <a:pt x="2277" y="972"/>
                  </a:lnTo>
                  <a:lnTo>
                    <a:pt x="2222" y="1012"/>
                  </a:lnTo>
                  <a:lnTo>
                    <a:pt x="2124" y="1027"/>
                  </a:lnTo>
                  <a:lnTo>
                    <a:pt x="2072" y="1054"/>
                  </a:lnTo>
                  <a:lnTo>
                    <a:pt x="2070" y="1113"/>
                  </a:lnTo>
                  <a:lnTo>
                    <a:pt x="2150" y="1156"/>
                  </a:lnTo>
                  <a:lnTo>
                    <a:pt x="2270" y="1095"/>
                  </a:lnTo>
                  <a:lnTo>
                    <a:pt x="2307" y="1203"/>
                  </a:lnTo>
                  <a:lnTo>
                    <a:pt x="2295" y="1309"/>
                  </a:lnTo>
                  <a:lnTo>
                    <a:pt x="2301" y="1410"/>
                  </a:lnTo>
                  <a:lnTo>
                    <a:pt x="2498" y="1522"/>
                  </a:lnTo>
                  <a:lnTo>
                    <a:pt x="2543" y="1465"/>
                  </a:lnTo>
                  <a:lnTo>
                    <a:pt x="2604" y="1449"/>
                  </a:lnTo>
                  <a:lnTo>
                    <a:pt x="2675" y="1518"/>
                  </a:lnTo>
                  <a:lnTo>
                    <a:pt x="2696" y="1576"/>
                  </a:lnTo>
                  <a:lnTo>
                    <a:pt x="2826" y="1399"/>
                  </a:lnTo>
                  <a:lnTo>
                    <a:pt x="2864" y="1459"/>
                  </a:lnTo>
                  <a:lnTo>
                    <a:pt x="2882" y="1576"/>
                  </a:lnTo>
                  <a:lnTo>
                    <a:pt x="2948" y="1614"/>
                  </a:lnTo>
                  <a:lnTo>
                    <a:pt x="2954" y="1713"/>
                  </a:lnTo>
                  <a:lnTo>
                    <a:pt x="2915" y="1765"/>
                  </a:lnTo>
                  <a:lnTo>
                    <a:pt x="2957" y="1866"/>
                  </a:lnTo>
                  <a:lnTo>
                    <a:pt x="2919" y="1927"/>
                  </a:lnTo>
                  <a:lnTo>
                    <a:pt x="2865" y="1981"/>
                  </a:lnTo>
                  <a:lnTo>
                    <a:pt x="2865" y="2047"/>
                  </a:lnTo>
                  <a:lnTo>
                    <a:pt x="2882" y="2098"/>
                  </a:lnTo>
                  <a:lnTo>
                    <a:pt x="2832" y="2181"/>
                  </a:lnTo>
                  <a:lnTo>
                    <a:pt x="2903" y="2266"/>
                  </a:lnTo>
                  <a:lnTo>
                    <a:pt x="2954" y="2356"/>
                  </a:lnTo>
                  <a:lnTo>
                    <a:pt x="3027" y="2403"/>
                  </a:lnTo>
                  <a:lnTo>
                    <a:pt x="3077" y="2461"/>
                  </a:lnTo>
                  <a:lnTo>
                    <a:pt x="3122" y="2382"/>
                  </a:lnTo>
                  <a:lnTo>
                    <a:pt x="3171" y="2419"/>
                  </a:lnTo>
                  <a:lnTo>
                    <a:pt x="3236" y="2344"/>
                  </a:lnTo>
                  <a:lnTo>
                    <a:pt x="3258" y="2280"/>
                  </a:lnTo>
                  <a:lnTo>
                    <a:pt x="3375" y="2259"/>
                  </a:lnTo>
                  <a:close/>
                </a:path>
              </a:pathLst>
            </a:custGeom>
            <a:solidFill>
              <a:srgbClr val="1E3148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任意多边形 17">
              <a:extLst>
                <a:ext uri="{FF2B5EF4-FFF2-40B4-BE49-F238E27FC236}">
                  <a16:creationId xmlns:a16="http://schemas.microsoft.com/office/drawing/2014/main" id="{46BCF834-CF7C-AFCE-1558-28FBFDC0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971"/>
              <a:ext cx="1154" cy="1848"/>
            </a:xfrm>
            <a:custGeom>
              <a:avLst/>
              <a:gdLst>
                <a:gd name="T0" fmla="*/ 140909 w 5771"/>
                <a:gd name="T1" fmla="*/ 0 h 9240"/>
                <a:gd name="T2" fmla="*/ 0 w 5771"/>
                <a:gd name="T3" fmla="*/ 396014 h 9240"/>
                <a:gd name="T4" fmla="*/ 287992 w 5771"/>
                <a:gd name="T5" fmla="*/ 52550 h 9240"/>
                <a:gd name="T6" fmla="*/ 140909 w 5771"/>
                <a:gd name="T7" fmla="*/ 0 h 9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71" h="9240">
                  <a:moveTo>
                    <a:pt x="1560" y="0"/>
                  </a:moveTo>
                  <a:lnTo>
                    <a:pt x="1500" y="22"/>
                  </a:lnTo>
                  <a:lnTo>
                    <a:pt x="1466" y="90"/>
                  </a:lnTo>
                  <a:lnTo>
                    <a:pt x="1392" y="127"/>
                  </a:lnTo>
                  <a:lnTo>
                    <a:pt x="1323" y="135"/>
                  </a:lnTo>
                  <a:lnTo>
                    <a:pt x="1242" y="156"/>
                  </a:lnTo>
                  <a:lnTo>
                    <a:pt x="1131" y="207"/>
                  </a:lnTo>
                  <a:lnTo>
                    <a:pt x="1025" y="357"/>
                  </a:lnTo>
                  <a:lnTo>
                    <a:pt x="960" y="348"/>
                  </a:lnTo>
                  <a:lnTo>
                    <a:pt x="888" y="361"/>
                  </a:lnTo>
                  <a:lnTo>
                    <a:pt x="840" y="420"/>
                  </a:lnTo>
                  <a:lnTo>
                    <a:pt x="762" y="444"/>
                  </a:lnTo>
                  <a:lnTo>
                    <a:pt x="711" y="418"/>
                  </a:lnTo>
                  <a:lnTo>
                    <a:pt x="671" y="388"/>
                  </a:lnTo>
                  <a:lnTo>
                    <a:pt x="638" y="420"/>
                  </a:lnTo>
                  <a:lnTo>
                    <a:pt x="564" y="451"/>
                  </a:lnTo>
                  <a:lnTo>
                    <a:pt x="519" y="481"/>
                  </a:lnTo>
                  <a:lnTo>
                    <a:pt x="506" y="519"/>
                  </a:lnTo>
                  <a:lnTo>
                    <a:pt x="462" y="552"/>
                  </a:lnTo>
                  <a:lnTo>
                    <a:pt x="392" y="579"/>
                  </a:lnTo>
                  <a:lnTo>
                    <a:pt x="350" y="606"/>
                  </a:lnTo>
                  <a:lnTo>
                    <a:pt x="281" y="636"/>
                  </a:lnTo>
                  <a:lnTo>
                    <a:pt x="210" y="636"/>
                  </a:lnTo>
                  <a:lnTo>
                    <a:pt x="149" y="648"/>
                  </a:lnTo>
                  <a:lnTo>
                    <a:pt x="98" y="645"/>
                  </a:lnTo>
                  <a:lnTo>
                    <a:pt x="119" y="730"/>
                  </a:lnTo>
                  <a:lnTo>
                    <a:pt x="128" y="808"/>
                  </a:lnTo>
                  <a:lnTo>
                    <a:pt x="189" y="838"/>
                  </a:lnTo>
                  <a:lnTo>
                    <a:pt x="198" y="891"/>
                  </a:lnTo>
                  <a:lnTo>
                    <a:pt x="114" y="930"/>
                  </a:lnTo>
                  <a:lnTo>
                    <a:pt x="63" y="973"/>
                  </a:lnTo>
                  <a:lnTo>
                    <a:pt x="42" y="1015"/>
                  </a:lnTo>
                  <a:lnTo>
                    <a:pt x="80" y="1146"/>
                  </a:lnTo>
                  <a:lnTo>
                    <a:pt x="162" y="1150"/>
                  </a:lnTo>
                  <a:lnTo>
                    <a:pt x="296" y="1348"/>
                  </a:lnTo>
                  <a:lnTo>
                    <a:pt x="210" y="1428"/>
                  </a:lnTo>
                  <a:lnTo>
                    <a:pt x="140" y="1386"/>
                  </a:lnTo>
                  <a:lnTo>
                    <a:pt x="72" y="1393"/>
                  </a:lnTo>
                  <a:lnTo>
                    <a:pt x="45" y="1479"/>
                  </a:lnTo>
                  <a:lnTo>
                    <a:pt x="0" y="1539"/>
                  </a:lnTo>
                  <a:lnTo>
                    <a:pt x="26" y="1617"/>
                  </a:lnTo>
                  <a:lnTo>
                    <a:pt x="72" y="1644"/>
                  </a:lnTo>
                  <a:lnTo>
                    <a:pt x="122" y="1630"/>
                  </a:lnTo>
                  <a:lnTo>
                    <a:pt x="141" y="1677"/>
                  </a:lnTo>
                  <a:lnTo>
                    <a:pt x="96" y="1722"/>
                  </a:lnTo>
                  <a:lnTo>
                    <a:pt x="108" y="1813"/>
                  </a:lnTo>
                  <a:lnTo>
                    <a:pt x="203" y="1834"/>
                  </a:lnTo>
                  <a:lnTo>
                    <a:pt x="246" y="1888"/>
                  </a:lnTo>
                  <a:lnTo>
                    <a:pt x="197" y="1914"/>
                  </a:lnTo>
                  <a:lnTo>
                    <a:pt x="243" y="1980"/>
                  </a:lnTo>
                  <a:lnTo>
                    <a:pt x="308" y="1960"/>
                  </a:lnTo>
                  <a:lnTo>
                    <a:pt x="377" y="2011"/>
                  </a:lnTo>
                  <a:lnTo>
                    <a:pt x="471" y="2013"/>
                  </a:lnTo>
                  <a:lnTo>
                    <a:pt x="599" y="1972"/>
                  </a:lnTo>
                  <a:lnTo>
                    <a:pt x="621" y="2058"/>
                  </a:lnTo>
                  <a:lnTo>
                    <a:pt x="690" y="2104"/>
                  </a:lnTo>
                  <a:lnTo>
                    <a:pt x="735" y="2113"/>
                  </a:lnTo>
                  <a:lnTo>
                    <a:pt x="782" y="2161"/>
                  </a:lnTo>
                  <a:lnTo>
                    <a:pt x="852" y="2158"/>
                  </a:lnTo>
                  <a:lnTo>
                    <a:pt x="939" y="2187"/>
                  </a:lnTo>
                  <a:lnTo>
                    <a:pt x="1017" y="2229"/>
                  </a:lnTo>
                  <a:lnTo>
                    <a:pt x="1083" y="2170"/>
                  </a:lnTo>
                  <a:lnTo>
                    <a:pt x="1061" y="2121"/>
                  </a:lnTo>
                  <a:lnTo>
                    <a:pt x="1074" y="2076"/>
                  </a:lnTo>
                  <a:lnTo>
                    <a:pt x="990" y="2034"/>
                  </a:lnTo>
                  <a:lnTo>
                    <a:pt x="1013" y="1969"/>
                  </a:lnTo>
                  <a:lnTo>
                    <a:pt x="1017" y="1905"/>
                  </a:lnTo>
                  <a:lnTo>
                    <a:pt x="1082" y="1873"/>
                  </a:lnTo>
                  <a:lnTo>
                    <a:pt x="1167" y="1885"/>
                  </a:lnTo>
                  <a:lnTo>
                    <a:pt x="1248" y="1944"/>
                  </a:lnTo>
                  <a:lnTo>
                    <a:pt x="1271" y="2013"/>
                  </a:lnTo>
                  <a:lnTo>
                    <a:pt x="1338" y="2020"/>
                  </a:lnTo>
                  <a:lnTo>
                    <a:pt x="1392" y="2013"/>
                  </a:lnTo>
                  <a:lnTo>
                    <a:pt x="1419" y="1948"/>
                  </a:lnTo>
                  <a:lnTo>
                    <a:pt x="1511" y="1933"/>
                  </a:lnTo>
                  <a:lnTo>
                    <a:pt x="1542" y="1996"/>
                  </a:lnTo>
                  <a:lnTo>
                    <a:pt x="1553" y="2062"/>
                  </a:lnTo>
                  <a:lnTo>
                    <a:pt x="1647" y="2136"/>
                  </a:lnTo>
                  <a:lnTo>
                    <a:pt x="1584" y="2226"/>
                  </a:lnTo>
                  <a:lnTo>
                    <a:pt x="1701" y="2236"/>
                  </a:lnTo>
                  <a:lnTo>
                    <a:pt x="1757" y="2191"/>
                  </a:lnTo>
                  <a:lnTo>
                    <a:pt x="1844" y="2188"/>
                  </a:lnTo>
                  <a:lnTo>
                    <a:pt x="1862" y="2245"/>
                  </a:lnTo>
                  <a:lnTo>
                    <a:pt x="1938" y="2235"/>
                  </a:lnTo>
                  <a:lnTo>
                    <a:pt x="2021" y="2316"/>
                  </a:lnTo>
                  <a:lnTo>
                    <a:pt x="2111" y="2395"/>
                  </a:lnTo>
                  <a:lnTo>
                    <a:pt x="2117" y="2470"/>
                  </a:lnTo>
                  <a:lnTo>
                    <a:pt x="2223" y="2472"/>
                  </a:lnTo>
                  <a:lnTo>
                    <a:pt x="2328" y="2482"/>
                  </a:lnTo>
                  <a:lnTo>
                    <a:pt x="2379" y="2494"/>
                  </a:lnTo>
                  <a:lnTo>
                    <a:pt x="2418" y="2554"/>
                  </a:lnTo>
                  <a:lnTo>
                    <a:pt x="2492" y="2575"/>
                  </a:lnTo>
                  <a:lnTo>
                    <a:pt x="2574" y="2542"/>
                  </a:lnTo>
                  <a:lnTo>
                    <a:pt x="2652" y="2608"/>
                  </a:lnTo>
                  <a:lnTo>
                    <a:pt x="2727" y="2610"/>
                  </a:lnTo>
                  <a:lnTo>
                    <a:pt x="2772" y="2680"/>
                  </a:lnTo>
                  <a:lnTo>
                    <a:pt x="2709" y="2797"/>
                  </a:lnTo>
                  <a:lnTo>
                    <a:pt x="2688" y="2866"/>
                  </a:lnTo>
                  <a:lnTo>
                    <a:pt x="2700" y="2925"/>
                  </a:lnTo>
                  <a:lnTo>
                    <a:pt x="2636" y="2989"/>
                  </a:lnTo>
                  <a:lnTo>
                    <a:pt x="2604" y="3049"/>
                  </a:lnTo>
                  <a:lnTo>
                    <a:pt x="2600" y="3120"/>
                  </a:lnTo>
                  <a:lnTo>
                    <a:pt x="2547" y="3151"/>
                  </a:lnTo>
                  <a:lnTo>
                    <a:pt x="2576" y="3202"/>
                  </a:lnTo>
                  <a:lnTo>
                    <a:pt x="2520" y="3249"/>
                  </a:lnTo>
                  <a:lnTo>
                    <a:pt x="2451" y="3261"/>
                  </a:lnTo>
                  <a:lnTo>
                    <a:pt x="2390" y="3309"/>
                  </a:lnTo>
                  <a:lnTo>
                    <a:pt x="2415" y="3381"/>
                  </a:lnTo>
                  <a:lnTo>
                    <a:pt x="2472" y="3414"/>
                  </a:lnTo>
                  <a:lnTo>
                    <a:pt x="2375" y="3567"/>
                  </a:lnTo>
                  <a:lnTo>
                    <a:pt x="2358" y="3615"/>
                  </a:lnTo>
                  <a:lnTo>
                    <a:pt x="2274" y="3648"/>
                  </a:lnTo>
                  <a:lnTo>
                    <a:pt x="2210" y="3628"/>
                  </a:lnTo>
                  <a:lnTo>
                    <a:pt x="2109" y="3636"/>
                  </a:lnTo>
                  <a:lnTo>
                    <a:pt x="1986" y="3717"/>
                  </a:lnTo>
                  <a:lnTo>
                    <a:pt x="1928" y="3754"/>
                  </a:lnTo>
                  <a:lnTo>
                    <a:pt x="1901" y="3799"/>
                  </a:lnTo>
                  <a:lnTo>
                    <a:pt x="1914" y="3882"/>
                  </a:lnTo>
                  <a:lnTo>
                    <a:pt x="1965" y="3892"/>
                  </a:lnTo>
                  <a:lnTo>
                    <a:pt x="1995" y="3982"/>
                  </a:lnTo>
                  <a:lnTo>
                    <a:pt x="1947" y="4017"/>
                  </a:lnTo>
                  <a:lnTo>
                    <a:pt x="1917" y="3993"/>
                  </a:lnTo>
                  <a:lnTo>
                    <a:pt x="1889" y="4077"/>
                  </a:lnTo>
                  <a:lnTo>
                    <a:pt x="1848" y="4111"/>
                  </a:lnTo>
                  <a:lnTo>
                    <a:pt x="1904" y="4143"/>
                  </a:lnTo>
                  <a:lnTo>
                    <a:pt x="1914" y="4251"/>
                  </a:lnTo>
                  <a:lnTo>
                    <a:pt x="1955" y="4300"/>
                  </a:lnTo>
                  <a:lnTo>
                    <a:pt x="1913" y="4327"/>
                  </a:lnTo>
                  <a:lnTo>
                    <a:pt x="1947" y="4402"/>
                  </a:lnTo>
                  <a:lnTo>
                    <a:pt x="2031" y="4405"/>
                  </a:lnTo>
                  <a:lnTo>
                    <a:pt x="2034" y="4483"/>
                  </a:lnTo>
                  <a:lnTo>
                    <a:pt x="2078" y="4554"/>
                  </a:lnTo>
                  <a:lnTo>
                    <a:pt x="2135" y="4579"/>
                  </a:lnTo>
                  <a:lnTo>
                    <a:pt x="2159" y="4665"/>
                  </a:lnTo>
                  <a:lnTo>
                    <a:pt x="2096" y="4717"/>
                  </a:lnTo>
                  <a:lnTo>
                    <a:pt x="2094" y="4837"/>
                  </a:lnTo>
                  <a:lnTo>
                    <a:pt x="2154" y="4941"/>
                  </a:lnTo>
                  <a:lnTo>
                    <a:pt x="2135" y="4999"/>
                  </a:lnTo>
                  <a:lnTo>
                    <a:pt x="2081" y="5017"/>
                  </a:lnTo>
                  <a:lnTo>
                    <a:pt x="2009" y="5061"/>
                  </a:lnTo>
                  <a:lnTo>
                    <a:pt x="1964" y="5121"/>
                  </a:lnTo>
                  <a:lnTo>
                    <a:pt x="1907" y="5146"/>
                  </a:lnTo>
                  <a:lnTo>
                    <a:pt x="1818" y="5143"/>
                  </a:lnTo>
                  <a:lnTo>
                    <a:pt x="1772" y="5089"/>
                  </a:lnTo>
                  <a:lnTo>
                    <a:pt x="1668" y="5113"/>
                  </a:lnTo>
                  <a:lnTo>
                    <a:pt x="1580" y="5086"/>
                  </a:lnTo>
                  <a:lnTo>
                    <a:pt x="1505" y="5092"/>
                  </a:lnTo>
                  <a:lnTo>
                    <a:pt x="1449" y="5110"/>
                  </a:lnTo>
                  <a:lnTo>
                    <a:pt x="1353" y="5161"/>
                  </a:lnTo>
                  <a:lnTo>
                    <a:pt x="1220" y="5200"/>
                  </a:lnTo>
                  <a:lnTo>
                    <a:pt x="1197" y="5280"/>
                  </a:lnTo>
                  <a:lnTo>
                    <a:pt x="1190" y="5337"/>
                  </a:lnTo>
                  <a:lnTo>
                    <a:pt x="1098" y="5394"/>
                  </a:lnTo>
                  <a:lnTo>
                    <a:pt x="1097" y="5476"/>
                  </a:lnTo>
                  <a:lnTo>
                    <a:pt x="1050" y="5545"/>
                  </a:lnTo>
                  <a:lnTo>
                    <a:pt x="906" y="5631"/>
                  </a:lnTo>
                  <a:lnTo>
                    <a:pt x="824" y="5602"/>
                  </a:lnTo>
                  <a:lnTo>
                    <a:pt x="780" y="5538"/>
                  </a:lnTo>
                  <a:lnTo>
                    <a:pt x="723" y="5571"/>
                  </a:lnTo>
                  <a:lnTo>
                    <a:pt x="657" y="5562"/>
                  </a:lnTo>
                  <a:lnTo>
                    <a:pt x="615" y="5568"/>
                  </a:lnTo>
                  <a:lnTo>
                    <a:pt x="630" y="5605"/>
                  </a:lnTo>
                  <a:lnTo>
                    <a:pt x="581" y="5649"/>
                  </a:lnTo>
                  <a:lnTo>
                    <a:pt x="554" y="5716"/>
                  </a:lnTo>
                  <a:lnTo>
                    <a:pt x="552" y="5784"/>
                  </a:lnTo>
                  <a:lnTo>
                    <a:pt x="579" y="5836"/>
                  </a:lnTo>
                  <a:lnTo>
                    <a:pt x="524" y="5878"/>
                  </a:lnTo>
                  <a:lnTo>
                    <a:pt x="470" y="5958"/>
                  </a:lnTo>
                  <a:lnTo>
                    <a:pt x="402" y="5989"/>
                  </a:lnTo>
                  <a:lnTo>
                    <a:pt x="507" y="6120"/>
                  </a:lnTo>
                  <a:lnTo>
                    <a:pt x="560" y="6063"/>
                  </a:lnTo>
                  <a:lnTo>
                    <a:pt x="663" y="6040"/>
                  </a:lnTo>
                  <a:lnTo>
                    <a:pt x="777" y="6145"/>
                  </a:lnTo>
                  <a:lnTo>
                    <a:pt x="822" y="6094"/>
                  </a:lnTo>
                  <a:lnTo>
                    <a:pt x="848" y="6049"/>
                  </a:lnTo>
                  <a:lnTo>
                    <a:pt x="899" y="6112"/>
                  </a:lnTo>
                  <a:lnTo>
                    <a:pt x="974" y="6145"/>
                  </a:lnTo>
                  <a:lnTo>
                    <a:pt x="1010" y="6211"/>
                  </a:lnTo>
                  <a:lnTo>
                    <a:pt x="980" y="6282"/>
                  </a:lnTo>
                  <a:lnTo>
                    <a:pt x="1044" y="6418"/>
                  </a:lnTo>
                  <a:lnTo>
                    <a:pt x="1037" y="6495"/>
                  </a:lnTo>
                  <a:lnTo>
                    <a:pt x="1104" y="6555"/>
                  </a:lnTo>
                  <a:lnTo>
                    <a:pt x="1109" y="6499"/>
                  </a:lnTo>
                  <a:lnTo>
                    <a:pt x="1154" y="6427"/>
                  </a:lnTo>
                  <a:lnTo>
                    <a:pt x="1227" y="6480"/>
                  </a:lnTo>
                  <a:lnTo>
                    <a:pt x="1253" y="6589"/>
                  </a:lnTo>
                  <a:lnTo>
                    <a:pt x="1250" y="6694"/>
                  </a:lnTo>
                  <a:lnTo>
                    <a:pt x="1358" y="6927"/>
                  </a:lnTo>
                  <a:lnTo>
                    <a:pt x="1425" y="6864"/>
                  </a:lnTo>
                  <a:lnTo>
                    <a:pt x="1482" y="6871"/>
                  </a:lnTo>
                  <a:lnTo>
                    <a:pt x="1544" y="6918"/>
                  </a:lnTo>
                  <a:lnTo>
                    <a:pt x="1553" y="6985"/>
                  </a:lnTo>
                  <a:lnTo>
                    <a:pt x="1623" y="7018"/>
                  </a:lnTo>
                  <a:lnTo>
                    <a:pt x="1704" y="6996"/>
                  </a:lnTo>
                  <a:lnTo>
                    <a:pt x="1769" y="6993"/>
                  </a:lnTo>
                  <a:lnTo>
                    <a:pt x="1739" y="7068"/>
                  </a:lnTo>
                  <a:lnTo>
                    <a:pt x="1715" y="7132"/>
                  </a:lnTo>
                  <a:lnTo>
                    <a:pt x="1707" y="7203"/>
                  </a:lnTo>
                  <a:lnTo>
                    <a:pt x="1664" y="7230"/>
                  </a:lnTo>
                  <a:lnTo>
                    <a:pt x="1668" y="7309"/>
                  </a:lnTo>
                  <a:lnTo>
                    <a:pt x="1650" y="7353"/>
                  </a:lnTo>
                  <a:lnTo>
                    <a:pt x="1614" y="7407"/>
                  </a:lnTo>
                  <a:lnTo>
                    <a:pt x="1628" y="7461"/>
                  </a:lnTo>
                  <a:lnTo>
                    <a:pt x="1692" y="7419"/>
                  </a:lnTo>
                  <a:lnTo>
                    <a:pt x="1773" y="7410"/>
                  </a:lnTo>
                  <a:lnTo>
                    <a:pt x="1790" y="7471"/>
                  </a:lnTo>
                  <a:lnTo>
                    <a:pt x="1874" y="7444"/>
                  </a:lnTo>
                  <a:lnTo>
                    <a:pt x="1955" y="7504"/>
                  </a:lnTo>
                  <a:lnTo>
                    <a:pt x="2052" y="7480"/>
                  </a:lnTo>
                  <a:lnTo>
                    <a:pt x="2141" y="7489"/>
                  </a:lnTo>
                  <a:lnTo>
                    <a:pt x="2148" y="7536"/>
                  </a:lnTo>
                  <a:lnTo>
                    <a:pt x="2178" y="7603"/>
                  </a:lnTo>
                  <a:lnTo>
                    <a:pt x="2256" y="7581"/>
                  </a:lnTo>
                  <a:lnTo>
                    <a:pt x="2291" y="7695"/>
                  </a:lnTo>
                  <a:lnTo>
                    <a:pt x="2340" y="7726"/>
                  </a:lnTo>
                  <a:lnTo>
                    <a:pt x="2364" y="7666"/>
                  </a:lnTo>
                  <a:lnTo>
                    <a:pt x="2429" y="7623"/>
                  </a:lnTo>
                  <a:lnTo>
                    <a:pt x="2564" y="7593"/>
                  </a:lnTo>
                  <a:lnTo>
                    <a:pt x="2576" y="7684"/>
                  </a:lnTo>
                  <a:lnTo>
                    <a:pt x="2678" y="7785"/>
                  </a:lnTo>
                  <a:lnTo>
                    <a:pt x="2570" y="7827"/>
                  </a:lnTo>
                  <a:lnTo>
                    <a:pt x="2564" y="7905"/>
                  </a:lnTo>
                  <a:lnTo>
                    <a:pt x="2498" y="7950"/>
                  </a:lnTo>
                  <a:lnTo>
                    <a:pt x="2555" y="7995"/>
                  </a:lnTo>
                  <a:lnTo>
                    <a:pt x="2568" y="8074"/>
                  </a:lnTo>
                  <a:lnTo>
                    <a:pt x="2525" y="8143"/>
                  </a:lnTo>
                  <a:lnTo>
                    <a:pt x="2459" y="8139"/>
                  </a:lnTo>
                  <a:lnTo>
                    <a:pt x="2396" y="8182"/>
                  </a:lnTo>
                  <a:lnTo>
                    <a:pt x="2444" y="8253"/>
                  </a:lnTo>
                  <a:lnTo>
                    <a:pt x="2402" y="8289"/>
                  </a:lnTo>
                  <a:lnTo>
                    <a:pt x="2306" y="8382"/>
                  </a:lnTo>
                  <a:lnTo>
                    <a:pt x="2228" y="8491"/>
                  </a:lnTo>
                  <a:lnTo>
                    <a:pt x="2255" y="8560"/>
                  </a:lnTo>
                  <a:lnTo>
                    <a:pt x="2288" y="8637"/>
                  </a:lnTo>
                  <a:lnTo>
                    <a:pt x="2244" y="8680"/>
                  </a:lnTo>
                  <a:lnTo>
                    <a:pt x="2204" y="8746"/>
                  </a:lnTo>
                  <a:lnTo>
                    <a:pt x="2135" y="8731"/>
                  </a:lnTo>
                  <a:lnTo>
                    <a:pt x="2058" y="8802"/>
                  </a:lnTo>
                  <a:lnTo>
                    <a:pt x="2004" y="8772"/>
                  </a:lnTo>
                  <a:lnTo>
                    <a:pt x="1995" y="8851"/>
                  </a:lnTo>
                  <a:lnTo>
                    <a:pt x="1964" y="8925"/>
                  </a:lnTo>
                  <a:lnTo>
                    <a:pt x="2007" y="8995"/>
                  </a:lnTo>
                  <a:lnTo>
                    <a:pt x="2078" y="8991"/>
                  </a:lnTo>
                  <a:lnTo>
                    <a:pt x="2082" y="9031"/>
                  </a:lnTo>
                  <a:lnTo>
                    <a:pt x="2124" y="9121"/>
                  </a:lnTo>
                  <a:lnTo>
                    <a:pt x="2198" y="9180"/>
                  </a:lnTo>
                  <a:lnTo>
                    <a:pt x="2298" y="9193"/>
                  </a:lnTo>
                  <a:lnTo>
                    <a:pt x="2441" y="9240"/>
                  </a:lnTo>
                  <a:lnTo>
                    <a:pt x="2511" y="9130"/>
                  </a:lnTo>
                  <a:lnTo>
                    <a:pt x="2580" y="9159"/>
                  </a:lnTo>
                  <a:lnTo>
                    <a:pt x="2636" y="9052"/>
                  </a:lnTo>
                  <a:lnTo>
                    <a:pt x="2780" y="9012"/>
                  </a:lnTo>
                  <a:lnTo>
                    <a:pt x="2796" y="8911"/>
                  </a:lnTo>
                  <a:lnTo>
                    <a:pt x="2870" y="8950"/>
                  </a:lnTo>
                  <a:lnTo>
                    <a:pt x="2927" y="9016"/>
                  </a:lnTo>
                  <a:lnTo>
                    <a:pt x="3050" y="8982"/>
                  </a:lnTo>
                  <a:lnTo>
                    <a:pt x="3021" y="8841"/>
                  </a:lnTo>
                  <a:lnTo>
                    <a:pt x="3134" y="8896"/>
                  </a:lnTo>
                  <a:lnTo>
                    <a:pt x="3267" y="8973"/>
                  </a:lnTo>
                  <a:lnTo>
                    <a:pt x="3296" y="8994"/>
                  </a:lnTo>
                  <a:lnTo>
                    <a:pt x="3422" y="8986"/>
                  </a:lnTo>
                  <a:lnTo>
                    <a:pt x="3542" y="8950"/>
                  </a:lnTo>
                  <a:lnTo>
                    <a:pt x="3657" y="8952"/>
                  </a:lnTo>
                  <a:lnTo>
                    <a:pt x="3668" y="8868"/>
                  </a:lnTo>
                  <a:lnTo>
                    <a:pt x="3807" y="8868"/>
                  </a:lnTo>
                  <a:lnTo>
                    <a:pt x="3830" y="8787"/>
                  </a:lnTo>
                  <a:lnTo>
                    <a:pt x="3977" y="8746"/>
                  </a:lnTo>
                  <a:lnTo>
                    <a:pt x="3953" y="8833"/>
                  </a:lnTo>
                  <a:lnTo>
                    <a:pt x="4043" y="8913"/>
                  </a:lnTo>
                  <a:lnTo>
                    <a:pt x="4130" y="8959"/>
                  </a:lnTo>
                  <a:lnTo>
                    <a:pt x="4179" y="8913"/>
                  </a:lnTo>
                  <a:lnTo>
                    <a:pt x="4326" y="8902"/>
                  </a:lnTo>
                  <a:lnTo>
                    <a:pt x="4449" y="8823"/>
                  </a:lnTo>
                  <a:lnTo>
                    <a:pt x="4512" y="8751"/>
                  </a:lnTo>
                  <a:lnTo>
                    <a:pt x="4541" y="8655"/>
                  </a:lnTo>
                  <a:lnTo>
                    <a:pt x="4587" y="8599"/>
                  </a:lnTo>
                  <a:lnTo>
                    <a:pt x="4676" y="8563"/>
                  </a:lnTo>
                  <a:lnTo>
                    <a:pt x="4727" y="8476"/>
                  </a:lnTo>
                  <a:lnTo>
                    <a:pt x="4755" y="8386"/>
                  </a:lnTo>
                  <a:lnTo>
                    <a:pt x="4745" y="8305"/>
                  </a:lnTo>
                  <a:lnTo>
                    <a:pt x="4755" y="8212"/>
                  </a:lnTo>
                  <a:lnTo>
                    <a:pt x="4599" y="8080"/>
                  </a:lnTo>
                  <a:lnTo>
                    <a:pt x="4521" y="7978"/>
                  </a:lnTo>
                  <a:lnTo>
                    <a:pt x="4439" y="7941"/>
                  </a:lnTo>
                  <a:lnTo>
                    <a:pt x="4446" y="7848"/>
                  </a:lnTo>
                  <a:lnTo>
                    <a:pt x="4470" y="7750"/>
                  </a:lnTo>
                  <a:lnTo>
                    <a:pt x="4517" y="7647"/>
                  </a:lnTo>
                  <a:lnTo>
                    <a:pt x="4527" y="7540"/>
                  </a:lnTo>
                  <a:lnTo>
                    <a:pt x="4502" y="7468"/>
                  </a:lnTo>
                  <a:lnTo>
                    <a:pt x="4551" y="7410"/>
                  </a:lnTo>
                  <a:lnTo>
                    <a:pt x="4557" y="7360"/>
                  </a:lnTo>
                  <a:lnTo>
                    <a:pt x="4521" y="7227"/>
                  </a:lnTo>
                  <a:lnTo>
                    <a:pt x="4466" y="7164"/>
                  </a:lnTo>
                  <a:lnTo>
                    <a:pt x="4418" y="7117"/>
                  </a:lnTo>
                  <a:lnTo>
                    <a:pt x="4479" y="7080"/>
                  </a:lnTo>
                  <a:lnTo>
                    <a:pt x="4551" y="7003"/>
                  </a:lnTo>
                  <a:lnTo>
                    <a:pt x="4580" y="6921"/>
                  </a:lnTo>
                  <a:lnTo>
                    <a:pt x="4614" y="6963"/>
                  </a:lnTo>
                  <a:lnTo>
                    <a:pt x="4682" y="6987"/>
                  </a:lnTo>
                  <a:lnTo>
                    <a:pt x="4721" y="6919"/>
                  </a:lnTo>
                  <a:lnTo>
                    <a:pt x="4763" y="6873"/>
                  </a:lnTo>
                  <a:lnTo>
                    <a:pt x="4820" y="6939"/>
                  </a:lnTo>
                  <a:lnTo>
                    <a:pt x="4901" y="6940"/>
                  </a:lnTo>
                  <a:lnTo>
                    <a:pt x="4944" y="6982"/>
                  </a:lnTo>
                  <a:lnTo>
                    <a:pt x="4998" y="6924"/>
                  </a:lnTo>
                  <a:lnTo>
                    <a:pt x="5090" y="6924"/>
                  </a:lnTo>
                  <a:lnTo>
                    <a:pt x="5207" y="6793"/>
                  </a:lnTo>
                  <a:lnTo>
                    <a:pt x="5223" y="6700"/>
                  </a:lnTo>
                  <a:lnTo>
                    <a:pt x="5220" y="6564"/>
                  </a:lnTo>
                  <a:lnTo>
                    <a:pt x="5360" y="6514"/>
                  </a:lnTo>
                  <a:lnTo>
                    <a:pt x="5432" y="6426"/>
                  </a:lnTo>
                  <a:lnTo>
                    <a:pt x="5507" y="6381"/>
                  </a:lnTo>
                  <a:lnTo>
                    <a:pt x="5540" y="6325"/>
                  </a:lnTo>
                  <a:lnTo>
                    <a:pt x="5562" y="6226"/>
                  </a:lnTo>
                  <a:lnTo>
                    <a:pt x="5609" y="6184"/>
                  </a:lnTo>
                  <a:lnTo>
                    <a:pt x="5702" y="6151"/>
                  </a:lnTo>
                  <a:lnTo>
                    <a:pt x="5733" y="6066"/>
                  </a:lnTo>
                  <a:lnTo>
                    <a:pt x="5748" y="5989"/>
                  </a:lnTo>
                  <a:lnTo>
                    <a:pt x="5748" y="5874"/>
                  </a:lnTo>
                  <a:lnTo>
                    <a:pt x="5771" y="5799"/>
                  </a:lnTo>
                  <a:lnTo>
                    <a:pt x="5675" y="5754"/>
                  </a:lnTo>
                  <a:lnTo>
                    <a:pt x="5630" y="5799"/>
                  </a:lnTo>
                  <a:lnTo>
                    <a:pt x="5559" y="5731"/>
                  </a:lnTo>
                  <a:lnTo>
                    <a:pt x="5462" y="5673"/>
                  </a:lnTo>
                  <a:lnTo>
                    <a:pt x="5433" y="5566"/>
                  </a:lnTo>
                  <a:lnTo>
                    <a:pt x="5382" y="5505"/>
                  </a:lnTo>
                  <a:lnTo>
                    <a:pt x="5348" y="5430"/>
                  </a:lnTo>
                  <a:lnTo>
                    <a:pt x="5309" y="5361"/>
                  </a:lnTo>
                  <a:lnTo>
                    <a:pt x="5250" y="5278"/>
                  </a:lnTo>
                  <a:lnTo>
                    <a:pt x="5199" y="5190"/>
                  </a:lnTo>
                  <a:lnTo>
                    <a:pt x="5126" y="5116"/>
                  </a:lnTo>
                  <a:lnTo>
                    <a:pt x="4913" y="5080"/>
                  </a:lnTo>
                  <a:lnTo>
                    <a:pt x="4887" y="4986"/>
                  </a:lnTo>
                  <a:lnTo>
                    <a:pt x="4784" y="4989"/>
                  </a:lnTo>
                  <a:lnTo>
                    <a:pt x="4733" y="4929"/>
                  </a:lnTo>
                  <a:lnTo>
                    <a:pt x="4692" y="4846"/>
                  </a:lnTo>
                  <a:lnTo>
                    <a:pt x="4629" y="4870"/>
                  </a:lnTo>
                  <a:lnTo>
                    <a:pt x="4566" y="4834"/>
                  </a:lnTo>
                  <a:lnTo>
                    <a:pt x="4551" y="4741"/>
                  </a:lnTo>
                  <a:lnTo>
                    <a:pt x="4485" y="4657"/>
                  </a:lnTo>
                  <a:lnTo>
                    <a:pt x="4515" y="4591"/>
                  </a:lnTo>
                  <a:lnTo>
                    <a:pt x="4455" y="4537"/>
                  </a:lnTo>
                  <a:lnTo>
                    <a:pt x="4476" y="4428"/>
                  </a:lnTo>
                  <a:lnTo>
                    <a:pt x="4440" y="4306"/>
                  </a:lnTo>
                  <a:lnTo>
                    <a:pt x="4493" y="4243"/>
                  </a:lnTo>
                  <a:lnTo>
                    <a:pt x="4425" y="4167"/>
                  </a:lnTo>
                  <a:lnTo>
                    <a:pt x="4341" y="4113"/>
                  </a:lnTo>
                  <a:lnTo>
                    <a:pt x="4262" y="4053"/>
                  </a:lnTo>
                  <a:lnTo>
                    <a:pt x="4254" y="3975"/>
                  </a:lnTo>
                  <a:lnTo>
                    <a:pt x="4232" y="3886"/>
                  </a:lnTo>
                  <a:lnTo>
                    <a:pt x="4248" y="3798"/>
                  </a:lnTo>
                  <a:lnTo>
                    <a:pt x="4197" y="3757"/>
                  </a:lnTo>
                  <a:lnTo>
                    <a:pt x="4148" y="3684"/>
                  </a:lnTo>
                  <a:lnTo>
                    <a:pt x="4125" y="3585"/>
                  </a:lnTo>
                  <a:lnTo>
                    <a:pt x="4179" y="3535"/>
                  </a:lnTo>
                  <a:lnTo>
                    <a:pt x="4203" y="3393"/>
                  </a:lnTo>
                  <a:lnTo>
                    <a:pt x="4218" y="3304"/>
                  </a:lnTo>
                  <a:lnTo>
                    <a:pt x="4224" y="3183"/>
                  </a:lnTo>
                  <a:lnTo>
                    <a:pt x="4263" y="3117"/>
                  </a:lnTo>
                  <a:lnTo>
                    <a:pt x="4257" y="3016"/>
                  </a:lnTo>
                  <a:lnTo>
                    <a:pt x="4235" y="2925"/>
                  </a:lnTo>
                  <a:lnTo>
                    <a:pt x="4301" y="2917"/>
                  </a:lnTo>
                  <a:lnTo>
                    <a:pt x="4370" y="2886"/>
                  </a:lnTo>
                  <a:lnTo>
                    <a:pt x="4440" y="2848"/>
                  </a:lnTo>
                  <a:lnTo>
                    <a:pt x="4503" y="2769"/>
                  </a:lnTo>
                  <a:lnTo>
                    <a:pt x="4587" y="2752"/>
                  </a:lnTo>
                  <a:lnTo>
                    <a:pt x="4686" y="2704"/>
                  </a:lnTo>
                  <a:lnTo>
                    <a:pt x="4740" y="2743"/>
                  </a:lnTo>
                  <a:lnTo>
                    <a:pt x="4785" y="2694"/>
                  </a:lnTo>
                  <a:lnTo>
                    <a:pt x="4781" y="2610"/>
                  </a:lnTo>
                  <a:lnTo>
                    <a:pt x="4752" y="2541"/>
                  </a:lnTo>
                  <a:lnTo>
                    <a:pt x="4782" y="2476"/>
                  </a:lnTo>
                  <a:lnTo>
                    <a:pt x="4799" y="2395"/>
                  </a:lnTo>
                  <a:lnTo>
                    <a:pt x="4797" y="2334"/>
                  </a:lnTo>
                  <a:lnTo>
                    <a:pt x="4839" y="2265"/>
                  </a:lnTo>
                  <a:lnTo>
                    <a:pt x="4905" y="2176"/>
                  </a:lnTo>
                  <a:lnTo>
                    <a:pt x="4955" y="2101"/>
                  </a:lnTo>
                  <a:lnTo>
                    <a:pt x="4985" y="2019"/>
                  </a:lnTo>
                  <a:lnTo>
                    <a:pt x="4872" y="1905"/>
                  </a:lnTo>
                  <a:lnTo>
                    <a:pt x="4718" y="1884"/>
                  </a:lnTo>
                  <a:lnTo>
                    <a:pt x="4647" y="1843"/>
                  </a:lnTo>
                  <a:lnTo>
                    <a:pt x="4562" y="1722"/>
                  </a:lnTo>
                  <a:lnTo>
                    <a:pt x="4499" y="1593"/>
                  </a:lnTo>
                  <a:lnTo>
                    <a:pt x="4488" y="1429"/>
                  </a:lnTo>
                  <a:lnTo>
                    <a:pt x="4400" y="1368"/>
                  </a:lnTo>
                  <a:lnTo>
                    <a:pt x="4373" y="1248"/>
                  </a:lnTo>
                  <a:lnTo>
                    <a:pt x="4511" y="1242"/>
                  </a:lnTo>
                  <a:lnTo>
                    <a:pt x="4607" y="1219"/>
                  </a:lnTo>
                  <a:lnTo>
                    <a:pt x="4674" y="1017"/>
                  </a:lnTo>
                  <a:lnTo>
                    <a:pt x="4770" y="966"/>
                  </a:lnTo>
                  <a:lnTo>
                    <a:pt x="4892" y="1041"/>
                  </a:lnTo>
                  <a:lnTo>
                    <a:pt x="5021" y="1132"/>
                  </a:lnTo>
                  <a:lnTo>
                    <a:pt x="5123" y="1071"/>
                  </a:lnTo>
                  <a:lnTo>
                    <a:pt x="5201" y="990"/>
                  </a:lnTo>
                  <a:lnTo>
                    <a:pt x="5085" y="825"/>
                  </a:lnTo>
                  <a:lnTo>
                    <a:pt x="4940" y="765"/>
                  </a:lnTo>
                  <a:lnTo>
                    <a:pt x="4758" y="738"/>
                  </a:lnTo>
                  <a:lnTo>
                    <a:pt x="4602" y="594"/>
                  </a:lnTo>
                  <a:lnTo>
                    <a:pt x="4451" y="439"/>
                  </a:lnTo>
                  <a:lnTo>
                    <a:pt x="4292" y="456"/>
                  </a:lnTo>
                  <a:lnTo>
                    <a:pt x="4191" y="570"/>
                  </a:lnTo>
                  <a:lnTo>
                    <a:pt x="4113" y="546"/>
                  </a:lnTo>
                  <a:lnTo>
                    <a:pt x="4031" y="556"/>
                  </a:lnTo>
                  <a:lnTo>
                    <a:pt x="3963" y="672"/>
                  </a:lnTo>
                  <a:lnTo>
                    <a:pt x="3891" y="789"/>
                  </a:lnTo>
                  <a:lnTo>
                    <a:pt x="3837" y="925"/>
                  </a:lnTo>
                  <a:lnTo>
                    <a:pt x="3765" y="1024"/>
                  </a:lnTo>
                  <a:lnTo>
                    <a:pt x="3693" y="1128"/>
                  </a:lnTo>
                  <a:lnTo>
                    <a:pt x="3644" y="1266"/>
                  </a:lnTo>
                  <a:lnTo>
                    <a:pt x="3527" y="1261"/>
                  </a:lnTo>
                  <a:lnTo>
                    <a:pt x="3426" y="1192"/>
                  </a:lnTo>
                  <a:lnTo>
                    <a:pt x="3399" y="1110"/>
                  </a:lnTo>
                  <a:lnTo>
                    <a:pt x="3281" y="999"/>
                  </a:lnTo>
                  <a:lnTo>
                    <a:pt x="3287" y="888"/>
                  </a:lnTo>
                  <a:lnTo>
                    <a:pt x="3228" y="792"/>
                  </a:lnTo>
                  <a:lnTo>
                    <a:pt x="3198" y="681"/>
                  </a:lnTo>
                  <a:lnTo>
                    <a:pt x="3095" y="687"/>
                  </a:lnTo>
                  <a:lnTo>
                    <a:pt x="2955" y="651"/>
                  </a:lnTo>
                  <a:lnTo>
                    <a:pt x="2840" y="607"/>
                  </a:lnTo>
                  <a:lnTo>
                    <a:pt x="2760" y="651"/>
                  </a:lnTo>
                  <a:lnTo>
                    <a:pt x="2628" y="589"/>
                  </a:lnTo>
                  <a:lnTo>
                    <a:pt x="2531" y="642"/>
                  </a:lnTo>
                  <a:lnTo>
                    <a:pt x="2411" y="582"/>
                  </a:lnTo>
                  <a:lnTo>
                    <a:pt x="2265" y="633"/>
                  </a:lnTo>
                  <a:lnTo>
                    <a:pt x="2217" y="543"/>
                  </a:lnTo>
                  <a:lnTo>
                    <a:pt x="2208" y="394"/>
                  </a:lnTo>
                  <a:lnTo>
                    <a:pt x="2165" y="243"/>
                  </a:lnTo>
                  <a:lnTo>
                    <a:pt x="2048" y="199"/>
                  </a:lnTo>
                  <a:lnTo>
                    <a:pt x="1865" y="183"/>
                  </a:lnTo>
                  <a:lnTo>
                    <a:pt x="1646" y="187"/>
                  </a:lnTo>
                  <a:lnTo>
                    <a:pt x="1649" y="93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任意多边形 117">
              <a:extLst>
                <a:ext uri="{FF2B5EF4-FFF2-40B4-BE49-F238E27FC236}">
                  <a16:creationId xmlns:a16="http://schemas.microsoft.com/office/drawing/2014/main" id="{9ABA7248-C68A-8EB8-7507-095837978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782"/>
              <a:ext cx="452" cy="598"/>
            </a:xfrm>
            <a:custGeom>
              <a:avLst/>
              <a:gdLst/>
              <a:ahLst/>
              <a:cxnLst/>
              <a:rect l="0" t="0" r="r" b="b"/>
              <a:pathLst>
                <a:path w="2260" h="2991">
                  <a:moveTo>
                    <a:pt x="821" y="16"/>
                  </a:moveTo>
                  <a:lnTo>
                    <a:pt x="820" y="95"/>
                  </a:lnTo>
                  <a:lnTo>
                    <a:pt x="892" y="151"/>
                  </a:lnTo>
                  <a:lnTo>
                    <a:pt x="918" y="227"/>
                  </a:lnTo>
                  <a:lnTo>
                    <a:pt x="889" y="352"/>
                  </a:lnTo>
                  <a:lnTo>
                    <a:pt x="814" y="352"/>
                  </a:lnTo>
                  <a:lnTo>
                    <a:pt x="776" y="432"/>
                  </a:lnTo>
                  <a:lnTo>
                    <a:pt x="709" y="492"/>
                  </a:lnTo>
                  <a:lnTo>
                    <a:pt x="795" y="573"/>
                  </a:lnTo>
                  <a:lnTo>
                    <a:pt x="785" y="630"/>
                  </a:lnTo>
                  <a:lnTo>
                    <a:pt x="701" y="595"/>
                  </a:lnTo>
                  <a:lnTo>
                    <a:pt x="631" y="631"/>
                  </a:lnTo>
                  <a:lnTo>
                    <a:pt x="568" y="693"/>
                  </a:lnTo>
                  <a:lnTo>
                    <a:pt x="484" y="679"/>
                  </a:lnTo>
                  <a:lnTo>
                    <a:pt x="489" y="764"/>
                  </a:lnTo>
                  <a:lnTo>
                    <a:pt x="436" y="838"/>
                  </a:lnTo>
                  <a:lnTo>
                    <a:pt x="426" y="904"/>
                  </a:lnTo>
                  <a:lnTo>
                    <a:pt x="388" y="976"/>
                  </a:lnTo>
                  <a:lnTo>
                    <a:pt x="413" y="1034"/>
                  </a:lnTo>
                  <a:lnTo>
                    <a:pt x="310" y="1051"/>
                  </a:lnTo>
                  <a:lnTo>
                    <a:pt x="298" y="1102"/>
                  </a:lnTo>
                  <a:lnTo>
                    <a:pt x="313" y="1145"/>
                  </a:lnTo>
                  <a:lnTo>
                    <a:pt x="373" y="1160"/>
                  </a:lnTo>
                  <a:lnTo>
                    <a:pt x="330" y="1210"/>
                  </a:lnTo>
                  <a:lnTo>
                    <a:pt x="351" y="1285"/>
                  </a:lnTo>
                  <a:lnTo>
                    <a:pt x="277" y="1353"/>
                  </a:lnTo>
                  <a:lnTo>
                    <a:pt x="368" y="1384"/>
                  </a:lnTo>
                  <a:lnTo>
                    <a:pt x="264" y="1437"/>
                  </a:lnTo>
                  <a:lnTo>
                    <a:pt x="194" y="1469"/>
                  </a:lnTo>
                  <a:lnTo>
                    <a:pt x="139" y="1508"/>
                  </a:lnTo>
                  <a:lnTo>
                    <a:pt x="100" y="1532"/>
                  </a:lnTo>
                  <a:lnTo>
                    <a:pt x="42" y="1556"/>
                  </a:lnTo>
                  <a:lnTo>
                    <a:pt x="0" y="1620"/>
                  </a:lnTo>
                  <a:lnTo>
                    <a:pt x="36" y="1727"/>
                  </a:lnTo>
                  <a:lnTo>
                    <a:pt x="25" y="1838"/>
                  </a:lnTo>
                  <a:lnTo>
                    <a:pt x="30" y="1936"/>
                  </a:lnTo>
                  <a:lnTo>
                    <a:pt x="135" y="2000"/>
                  </a:lnTo>
                  <a:lnTo>
                    <a:pt x="226" y="2052"/>
                  </a:lnTo>
                  <a:lnTo>
                    <a:pt x="276" y="1989"/>
                  </a:lnTo>
                  <a:lnTo>
                    <a:pt x="337" y="1974"/>
                  </a:lnTo>
                  <a:lnTo>
                    <a:pt x="404" y="2044"/>
                  </a:lnTo>
                  <a:lnTo>
                    <a:pt x="424" y="2107"/>
                  </a:lnTo>
                  <a:lnTo>
                    <a:pt x="479" y="2035"/>
                  </a:lnTo>
                  <a:lnTo>
                    <a:pt x="554" y="1924"/>
                  </a:lnTo>
                  <a:lnTo>
                    <a:pt x="593" y="1986"/>
                  </a:lnTo>
                  <a:lnTo>
                    <a:pt x="613" y="2103"/>
                  </a:lnTo>
                  <a:lnTo>
                    <a:pt x="677" y="2141"/>
                  </a:lnTo>
                  <a:lnTo>
                    <a:pt x="687" y="2242"/>
                  </a:lnTo>
                  <a:lnTo>
                    <a:pt x="644" y="2293"/>
                  </a:lnTo>
                  <a:lnTo>
                    <a:pt x="687" y="2395"/>
                  </a:lnTo>
                  <a:lnTo>
                    <a:pt x="654" y="2453"/>
                  </a:lnTo>
                  <a:lnTo>
                    <a:pt x="594" y="2509"/>
                  </a:lnTo>
                  <a:cubicBezTo>
                    <a:pt x="594" y="2531"/>
                    <a:pt x="594" y="2553"/>
                    <a:pt x="594" y="2576"/>
                  </a:cubicBezTo>
                  <a:lnTo>
                    <a:pt x="611" y="2627"/>
                  </a:lnTo>
                  <a:lnTo>
                    <a:pt x="560" y="2706"/>
                  </a:lnTo>
                  <a:lnTo>
                    <a:pt x="630" y="2795"/>
                  </a:lnTo>
                  <a:lnTo>
                    <a:pt x="685" y="2882"/>
                  </a:lnTo>
                  <a:lnTo>
                    <a:pt x="750" y="2928"/>
                  </a:lnTo>
                  <a:lnTo>
                    <a:pt x="808" y="2991"/>
                  </a:lnTo>
                  <a:lnTo>
                    <a:pt x="854" y="2909"/>
                  </a:lnTo>
                  <a:lnTo>
                    <a:pt x="900" y="2948"/>
                  </a:lnTo>
                  <a:lnTo>
                    <a:pt x="967" y="2866"/>
                  </a:lnTo>
                  <a:lnTo>
                    <a:pt x="989" y="2807"/>
                  </a:lnTo>
                  <a:lnTo>
                    <a:pt x="1102" y="2789"/>
                  </a:lnTo>
                  <a:lnTo>
                    <a:pt x="1112" y="2730"/>
                  </a:lnTo>
                  <a:lnTo>
                    <a:pt x="1131" y="2655"/>
                  </a:lnTo>
                  <a:lnTo>
                    <a:pt x="1202" y="2585"/>
                  </a:lnTo>
                  <a:lnTo>
                    <a:pt x="1179" y="2530"/>
                  </a:lnTo>
                  <a:lnTo>
                    <a:pt x="1154" y="2502"/>
                  </a:lnTo>
                  <a:lnTo>
                    <a:pt x="1135" y="2444"/>
                  </a:lnTo>
                  <a:lnTo>
                    <a:pt x="1199" y="2376"/>
                  </a:lnTo>
                  <a:lnTo>
                    <a:pt x="1258" y="2364"/>
                  </a:lnTo>
                  <a:lnTo>
                    <a:pt x="1308" y="2406"/>
                  </a:lnTo>
                  <a:lnTo>
                    <a:pt x="1358" y="2436"/>
                  </a:lnTo>
                  <a:lnTo>
                    <a:pt x="1428" y="2436"/>
                  </a:lnTo>
                  <a:lnTo>
                    <a:pt x="1480" y="2478"/>
                  </a:lnTo>
                  <a:lnTo>
                    <a:pt x="1458" y="2566"/>
                  </a:lnTo>
                  <a:lnTo>
                    <a:pt x="1565" y="2540"/>
                  </a:lnTo>
                  <a:lnTo>
                    <a:pt x="1640" y="2503"/>
                  </a:lnTo>
                  <a:lnTo>
                    <a:pt x="1701" y="2539"/>
                  </a:lnTo>
                  <a:lnTo>
                    <a:pt x="1685" y="2633"/>
                  </a:lnTo>
                  <a:lnTo>
                    <a:pt x="1751" y="2685"/>
                  </a:lnTo>
                  <a:lnTo>
                    <a:pt x="1860" y="2633"/>
                  </a:lnTo>
                  <a:lnTo>
                    <a:pt x="1906" y="2681"/>
                  </a:lnTo>
                  <a:lnTo>
                    <a:pt x="1975" y="2709"/>
                  </a:lnTo>
                  <a:lnTo>
                    <a:pt x="2003" y="2769"/>
                  </a:lnTo>
                  <a:lnTo>
                    <a:pt x="2072" y="2762"/>
                  </a:lnTo>
                  <a:lnTo>
                    <a:pt x="2058" y="2669"/>
                  </a:lnTo>
                  <a:lnTo>
                    <a:pt x="2104" y="2626"/>
                  </a:lnTo>
                  <a:lnTo>
                    <a:pt x="2083" y="2580"/>
                  </a:lnTo>
                  <a:lnTo>
                    <a:pt x="2032" y="2591"/>
                  </a:lnTo>
                  <a:lnTo>
                    <a:pt x="1989" y="2563"/>
                  </a:lnTo>
                  <a:lnTo>
                    <a:pt x="1962" y="2486"/>
                  </a:lnTo>
                  <a:lnTo>
                    <a:pt x="2008" y="2421"/>
                  </a:lnTo>
                  <a:lnTo>
                    <a:pt x="2032" y="2339"/>
                  </a:lnTo>
                  <a:lnTo>
                    <a:pt x="2102" y="2331"/>
                  </a:lnTo>
                  <a:lnTo>
                    <a:pt x="2174" y="2375"/>
                  </a:lnTo>
                  <a:lnTo>
                    <a:pt x="2260" y="2294"/>
                  </a:lnTo>
                  <a:lnTo>
                    <a:pt x="2210" y="2218"/>
                  </a:lnTo>
                  <a:lnTo>
                    <a:pt x="2174" y="2168"/>
                  </a:lnTo>
                  <a:lnTo>
                    <a:pt x="2125" y="2098"/>
                  </a:lnTo>
                  <a:lnTo>
                    <a:pt x="2043" y="2093"/>
                  </a:lnTo>
                  <a:lnTo>
                    <a:pt x="2024" y="2023"/>
                  </a:lnTo>
                  <a:lnTo>
                    <a:pt x="2005" y="1965"/>
                  </a:lnTo>
                  <a:lnTo>
                    <a:pt x="2027" y="1916"/>
                  </a:lnTo>
                  <a:lnTo>
                    <a:pt x="2080" y="1873"/>
                  </a:lnTo>
                  <a:lnTo>
                    <a:pt x="2162" y="1837"/>
                  </a:lnTo>
                  <a:lnTo>
                    <a:pt x="2152" y="1781"/>
                  </a:lnTo>
                  <a:lnTo>
                    <a:pt x="2089" y="1755"/>
                  </a:lnTo>
                  <a:lnTo>
                    <a:pt x="2084" y="1678"/>
                  </a:lnTo>
                  <a:lnTo>
                    <a:pt x="2058" y="1588"/>
                  </a:lnTo>
                  <a:lnTo>
                    <a:pt x="1981" y="1592"/>
                  </a:lnTo>
                  <a:lnTo>
                    <a:pt x="1964" y="1520"/>
                  </a:lnTo>
                  <a:lnTo>
                    <a:pt x="1868" y="1527"/>
                  </a:lnTo>
                  <a:lnTo>
                    <a:pt x="1832" y="1477"/>
                  </a:lnTo>
                  <a:lnTo>
                    <a:pt x="1805" y="1407"/>
                  </a:lnTo>
                  <a:lnTo>
                    <a:pt x="1747" y="1327"/>
                  </a:lnTo>
                  <a:lnTo>
                    <a:pt x="1680" y="1267"/>
                  </a:lnTo>
                  <a:lnTo>
                    <a:pt x="1607" y="1184"/>
                  </a:lnTo>
                  <a:lnTo>
                    <a:pt x="1650" y="1085"/>
                  </a:lnTo>
                  <a:lnTo>
                    <a:pt x="1626" y="1011"/>
                  </a:lnTo>
                  <a:lnTo>
                    <a:pt x="1585" y="977"/>
                  </a:lnTo>
                  <a:lnTo>
                    <a:pt x="1527" y="962"/>
                  </a:lnTo>
                  <a:lnTo>
                    <a:pt x="1537" y="883"/>
                  </a:lnTo>
                  <a:lnTo>
                    <a:pt x="1585" y="844"/>
                  </a:lnTo>
                  <a:lnTo>
                    <a:pt x="1614" y="764"/>
                  </a:lnTo>
                  <a:lnTo>
                    <a:pt x="1631" y="677"/>
                  </a:lnTo>
                  <a:lnTo>
                    <a:pt x="1560" y="593"/>
                  </a:lnTo>
                  <a:lnTo>
                    <a:pt x="1484" y="579"/>
                  </a:lnTo>
                  <a:lnTo>
                    <a:pt x="1389" y="527"/>
                  </a:lnTo>
                  <a:lnTo>
                    <a:pt x="1375" y="450"/>
                  </a:lnTo>
                  <a:lnTo>
                    <a:pt x="1365" y="390"/>
                  </a:lnTo>
                  <a:lnTo>
                    <a:pt x="1287" y="382"/>
                  </a:lnTo>
                  <a:lnTo>
                    <a:pt x="1237" y="329"/>
                  </a:lnTo>
                  <a:lnTo>
                    <a:pt x="1206" y="257"/>
                  </a:lnTo>
                  <a:lnTo>
                    <a:pt x="1119" y="225"/>
                  </a:lnTo>
                  <a:lnTo>
                    <a:pt x="1115" y="151"/>
                  </a:lnTo>
                  <a:lnTo>
                    <a:pt x="1123" y="45"/>
                  </a:lnTo>
                  <a:lnTo>
                    <a:pt x="987" y="0"/>
                  </a:lnTo>
                  <a:lnTo>
                    <a:pt x="901" y="47"/>
                  </a:lnTo>
                  <a:lnTo>
                    <a:pt x="821" y="16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9061055-D8C3-9395-5DAB-B239E154C7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252236"/>
              </p:ext>
            </p:extLst>
          </p:nvPr>
        </p:nvGraphicFramePr>
        <p:xfrm>
          <a:off x="2911141" y="1914945"/>
          <a:ext cx="50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5943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3449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856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60031" y="206804"/>
            <a:ext cx="939579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Nalaz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5: 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Industrijske oblasti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region 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Južne i istočne Srbije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E51727B-9E70-5CFD-3B6C-7C19B415F133}"/>
              </a:ext>
            </a:extLst>
          </p:cNvPr>
          <p:cNvGrpSpPr/>
          <p:nvPr/>
        </p:nvGrpSpPr>
        <p:grpSpPr bwMode="auto">
          <a:xfrm>
            <a:off x="8869349" y="1755988"/>
            <a:ext cx="2520627" cy="3346024"/>
            <a:chOff x="0" y="0"/>
            <a:chExt cx="2126" cy="2819"/>
          </a:xfrm>
        </p:grpSpPr>
        <p:sp>
          <p:nvSpPr>
            <p:cNvPr id="16" name="任意多边形 113">
              <a:extLst>
                <a:ext uri="{FF2B5EF4-FFF2-40B4-BE49-F238E27FC236}">
                  <a16:creationId xmlns:a16="http://schemas.microsoft.com/office/drawing/2014/main" id="{C23A047C-78D6-6C01-F52D-2D52DC321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94" cy="1119"/>
            </a:xfrm>
            <a:custGeom>
              <a:avLst/>
              <a:gdLst/>
              <a:ahLst/>
              <a:cxnLst/>
              <a:rect l="0" t="0" r="r" b="b"/>
              <a:pathLst>
                <a:path w="6972" h="5595">
                  <a:moveTo>
                    <a:pt x="2578" y="148"/>
                  </a:moveTo>
                  <a:lnTo>
                    <a:pt x="2469" y="233"/>
                  </a:lnTo>
                  <a:lnTo>
                    <a:pt x="2335" y="174"/>
                  </a:lnTo>
                  <a:lnTo>
                    <a:pt x="2227" y="74"/>
                  </a:lnTo>
                  <a:lnTo>
                    <a:pt x="2172" y="0"/>
                  </a:lnTo>
                  <a:lnTo>
                    <a:pt x="2041" y="35"/>
                  </a:lnTo>
                  <a:lnTo>
                    <a:pt x="1983" y="77"/>
                  </a:lnTo>
                  <a:lnTo>
                    <a:pt x="1813" y="42"/>
                  </a:lnTo>
                  <a:lnTo>
                    <a:pt x="1759" y="122"/>
                  </a:lnTo>
                  <a:lnTo>
                    <a:pt x="1644" y="147"/>
                  </a:lnTo>
                  <a:lnTo>
                    <a:pt x="1701" y="213"/>
                  </a:lnTo>
                  <a:lnTo>
                    <a:pt x="1686" y="273"/>
                  </a:lnTo>
                  <a:lnTo>
                    <a:pt x="1561" y="330"/>
                  </a:lnTo>
                  <a:lnTo>
                    <a:pt x="1549" y="413"/>
                  </a:lnTo>
                  <a:lnTo>
                    <a:pt x="1480" y="437"/>
                  </a:lnTo>
                  <a:lnTo>
                    <a:pt x="1408" y="516"/>
                  </a:lnTo>
                  <a:lnTo>
                    <a:pt x="1333" y="543"/>
                  </a:lnTo>
                  <a:lnTo>
                    <a:pt x="1284" y="486"/>
                  </a:lnTo>
                  <a:lnTo>
                    <a:pt x="1191" y="548"/>
                  </a:lnTo>
                  <a:lnTo>
                    <a:pt x="1108" y="620"/>
                  </a:lnTo>
                  <a:lnTo>
                    <a:pt x="1114" y="735"/>
                  </a:lnTo>
                  <a:lnTo>
                    <a:pt x="1044" y="681"/>
                  </a:lnTo>
                  <a:lnTo>
                    <a:pt x="858" y="663"/>
                  </a:lnTo>
                  <a:lnTo>
                    <a:pt x="801" y="636"/>
                  </a:lnTo>
                  <a:lnTo>
                    <a:pt x="805" y="569"/>
                  </a:lnTo>
                  <a:lnTo>
                    <a:pt x="771" y="488"/>
                  </a:lnTo>
                  <a:lnTo>
                    <a:pt x="718" y="434"/>
                  </a:lnTo>
                  <a:lnTo>
                    <a:pt x="643" y="512"/>
                  </a:lnTo>
                  <a:lnTo>
                    <a:pt x="603" y="581"/>
                  </a:lnTo>
                  <a:lnTo>
                    <a:pt x="609" y="687"/>
                  </a:lnTo>
                  <a:lnTo>
                    <a:pt x="513" y="729"/>
                  </a:lnTo>
                  <a:lnTo>
                    <a:pt x="408" y="801"/>
                  </a:lnTo>
                  <a:lnTo>
                    <a:pt x="402" y="884"/>
                  </a:lnTo>
                  <a:lnTo>
                    <a:pt x="264" y="836"/>
                  </a:lnTo>
                  <a:lnTo>
                    <a:pt x="213" y="909"/>
                  </a:lnTo>
                  <a:lnTo>
                    <a:pt x="126" y="957"/>
                  </a:lnTo>
                  <a:lnTo>
                    <a:pt x="19" y="1065"/>
                  </a:lnTo>
                  <a:lnTo>
                    <a:pt x="120" y="1157"/>
                  </a:lnTo>
                  <a:lnTo>
                    <a:pt x="75" y="1179"/>
                  </a:lnTo>
                  <a:lnTo>
                    <a:pt x="21" y="1268"/>
                  </a:lnTo>
                  <a:lnTo>
                    <a:pt x="0" y="1346"/>
                  </a:lnTo>
                  <a:lnTo>
                    <a:pt x="54" y="1383"/>
                  </a:lnTo>
                  <a:lnTo>
                    <a:pt x="135" y="1394"/>
                  </a:lnTo>
                  <a:lnTo>
                    <a:pt x="94" y="1464"/>
                  </a:lnTo>
                  <a:lnTo>
                    <a:pt x="154" y="1584"/>
                  </a:lnTo>
                  <a:lnTo>
                    <a:pt x="174" y="1641"/>
                  </a:lnTo>
                  <a:lnTo>
                    <a:pt x="246" y="1728"/>
                  </a:lnTo>
                  <a:lnTo>
                    <a:pt x="280" y="1803"/>
                  </a:lnTo>
                  <a:lnTo>
                    <a:pt x="265" y="1862"/>
                  </a:lnTo>
                  <a:lnTo>
                    <a:pt x="196" y="1944"/>
                  </a:lnTo>
                  <a:lnTo>
                    <a:pt x="139" y="2006"/>
                  </a:lnTo>
                  <a:lnTo>
                    <a:pt x="162" y="2087"/>
                  </a:lnTo>
                  <a:lnTo>
                    <a:pt x="160" y="2234"/>
                  </a:lnTo>
                  <a:lnTo>
                    <a:pt x="297" y="2303"/>
                  </a:lnTo>
                  <a:lnTo>
                    <a:pt x="340" y="2303"/>
                  </a:lnTo>
                  <a:lnTo>
                    <a:pt x="378" y="2229"/>
                  </a:lnTo>
                  <a:lnTo>
                    <a:pt x="447" y="2208"/>
                  </a:lnTo>
                  <a:lnTo>
                    <a:pt x="607" y="2358"/>
                  </a:lnTo>
                  <a:lnTo>
                    <a:pt x="622" y="2445"/>
                  </a:lnTo>
                  <a:lnTo>
                    <a:pt x="561" y="2498"/>
                  </a:lnTo>
                  <a:lnTo>
                    <a:pt x="442" y="2516"/>
                  </a:lnTo>
                  <a:lnTo>
                    <a:pt x="369" y="2480"/>
                  </a:lnTo>
                  <a:lnTo>
                    <a:pt x="343" y="2576"/>
                  </a:lnTo>
                  <a:lnTo>
                    <a:pt x="336" y="2673"/>
                  </a:lnTo>
                  <a:lnTo>
                    <a:pt x="432" y="2720"/>
                  </a:lnTo>
                  <a:lnTo>
                    <a:pt x="415" y="2835"/>
                  </a:lnTo>
                  <a:lnTo>
                    <a:pt x="322" y="2819"/>
                  </a:lnTo>
                  <a:lnTo>
                    <a:pt x="279" y="2882"/>
                  </a:lnTo>
                  <a:lnTo>
                    <a:pt x="432" y="3023"/>
                  </a:lnTo>
                  <a:lnTo>
                    <a:pt x="591" y="3020"/>
                  </a:lnTo>
                  <a:lnTo>
                    <a:pt x="631" y="3194"/>
                  </a:lnTo>
                  <a:lnTo>
                    <a:pt x="922" y="3327"/>
                  </a:lnTo>
                  <a:lnTo>
                    <a:pt x="1110" y="3401"/>
                  </a:lnTo>
                  <a:lnTo>
                    <a:pt x="1288" y="3434"/>
                  </a:lnTo>
                  <a:lnTo>
                    <a:pt x="1444" y="3417"/>
                  </a:lnTo>
                  <a:lnTo>
                    <a:pt x="1549" y="3587"/>
                  </a:lnTo>
                  <a:lnTo>
                    <a:pt x="1459" y="3642"/>
                  </a:lnTo>
                  <a:lnTo>
                    <a:pt x="1428" y="3620"/>
                  </a:lnTo>
                  <a:lnTo>
                    <a:pt x="1323" y="3666"/>
                  </a:lnTo>
                  <a:lnTo>
                    <a:pt x="1206" y="3609"/>
                  </a:lnTo>
                  <a:lnTo>
                    <a:pt x="1185" y="3515"/>
                  </a:lnTo>
                  <a:lnTo>
                    <a:pt x="1038" y="3519"/>
                  </a:lnTo>
                  <a:lnTo>
                    <a:pt x="1099" y="3618"/>
                  </a:lnTo>
                  <a:lnTo>
                    <a:pt x="1050" y="3630"/>
                  </a:lnTo>
                  <a:lnTo>
                    <a:pt x="942" y="3581"/>
                  </a:lnTo>
                  <a:lnTo>
                    <a:pt x="817" y="3515"/>
                  </a:lnTo>
                  <a:lnTo>
                    <a:pt x="799" y="3540"/>
                  </a:lnTo>
                  <a:lnTo>
                    <a:pt x="822" y="3627"/>
                  </a:lnTo>
                  <a:lnTo>
                    <a:pt x="805" y="3705"/>
                  </a:lnTo>
                  <a:lnTo>
                    <a:pt x="738" y="3780"/>
                  </a:lnTo>
                  <a:lnTo>
                    <a:pt x="663" y="3741"/>
                  </a:lnTo>
                  <a:lnTo>
                    <a:pt x="580" y="3717"/>
                  </a:lnTo>
                  <a:lnTo>
                    <a:pt x="535" y="3822"/>
                  </a:lnTo>
                  <a:lnTo>
                    <a:pt x="565" y="3905"/>
                  </a:lnTo>
                  <a:lnTo>
                    <a:pt x="640" y="3935"/>
                  </a:lnTo>
                  <a:lnTo>
                    <a:pt x="646" y="4052"/>
                  </a:lnTo>
                  <a:lnTo>
                    <a:pt x="604" y="4115"/>
                  </a:lnTo>
                  <a:lnTo>
                    <a:pt x="615" y="4236"/>
                  </a:lnTo>
                  <a:lnTo>
                    <a:pt x="517" y="4310"/>
                  </a:lnTo>
                  <a:lnTo>
                    <a:pt x="630" y="4356"/>
                  </a:lnTo>
                  <a:lnTo>
                    <a:pt x="685" y="4319"/>
                  </a:lnTo>
                  <a:lnTo>
                    <a:pt x="763" y="4311"/>
                  </a:lnTo>
                  <a:lnTo>
                    <a:pt x="745" y="4448"/>
                  </a:lnTo>
                  <a:lnTo>
                    <a:pt x="669" y="4478"/>
                  </a:lnTo>
                  <a:lnTo>
                    <a:pt x="610" y="4518"/>
                  </a:lnTo>
                  <a:lnTo>
                    <a:pt x="580" y="4587"/>
                  </a:lnTo>
                  <a:lnTo>
                    <a:pt x="525" y="4607"/>
                  </a:lnTo>
                  <a:lnTo>
                    <a:pt x="439" y="4580"/>
                  </a:lnTo>
                  <a:lnTo>
                    <a:pt x="390" y="4523"/>
                  </a:lnTo>
                  <a:lnTo>
                    <a:pt x="346" y="4584"/>
                  </a:lnTo>
                  <a:lnTo>
                    <a:pt x="364" y="4712"/>
                  </a:lnTo>
                  <a:lnTo>
                    <a:pt x="451" y="4770"/>
                  </a:lnTo>
                  <a:lnTo>
                    <a:pt x="534" y="4743"/>
                  </a:lnTo>
                  <a:lnTo>
                    <a:pt x="649" y="4635"/>
                  </a:lnTo>
                  <a:lnTo>
                    <a:pt x="840" y="4527"/>
                  </a:lnTo>
                  <a:lnTo>
                    <a:pt x="916" y="4587"/>
                  </a:lnTo>
                  <a:lnTo>
                    <a:pt x="993" y="4514"/>
                  </a:lnTo>
                  <a:lnTo>
                    <a:pt x="1089" y="4550"/>
                  </a:lnTo>
                  <a:lnTo>
                    <a:pt x="1152" y="4566"/>
                  </a:lnTo>
                  <a:lnTo>
                    <a:pt x="1204" y="4596"/>
                  </a:lnTo>
                  <a:lnTo>
                    <a:pt x="1234" y="4515"/>
                  </a:lnTo>
                  <a:lnTo>
                    <a:pt x="1318" y="4563"/>
                  </a:lnTo>
                  <a:lnTo>
                    <a:pt x="1398" y="4509"/>
                  </a:lnTo>
                  <a:lnTo>
                    <a:pt x="1465" y="4556"/>
                  </a:lnTo>
                  <a:lnTo>
                    <a:pt x="1464" y="4440"/>
                  </a:lnTo>
                  <a:lnTo>
                    <a:pt x="1558" y="4464"/>
                  </a:lnTo>
                  <a:lnTo>
                    <a:pt x="1573" y="4536"/>
                  </a:lnTo>
                  <a:lnTo>
                    <a:pt x="1617" y="4592"/>
                  </a:lnTo>
                  <a:lnTo>
                    <a:pt x="1704" y="4503"/>
                  </a:lnTo>
                  <a:lnTo>
                    <a:pt x="1782" y="4572"/>
                  </a:lnTo>
                  <a:lnTo>
                    <a:pt x="1858" y="4584"/>
                  </a:lnTo>
                  <a:lnTo>
                    <a:pt x="1944" y="4530"/>
                  </a:lnTo>
                  <a:lnTo>
                    <a:pt x="2065" y="4532"/>
                  </a:lnTo>
                  <a:lnTo>
                    <a:pt x="2167" y="4542"/>
                  </a:lnTo>
                  <a:lnTo>
                    <a:pt x="2284" y="4605"/>
                  </a:lnTo>
                  <a:lnTo>
                    <a:pt x="2160" y="4814"/>
                  </a:lnTo>
                  <a:lnTo>
                    <a:pt x="2115" y="4955"/>
                  </a:lnTo>
                  <a:lnTo>
                    <a:pt x="2124" y="5078"/>
                  </a:lnTo>
                  <a:lnTo>
                    <a:pt x="2175" y="5165"/>
                  </a:lnTo>
                  <a:lnTo>
                    <a:pt x="2292" y="5178"/>
                  </a:lnTo>
                  <a:lnTo>
                    <a:pt x="2395" y="5147"/>
                  </a:lnTo>
                  <a:lnTo>
                    <a:pt x="2590" y="5313"/>
                  </a:lnTo>
                  <a:lnTo>
                    <a:pt x="2689" y="5340"/>
                  </a:lnTo>
                  <a:lnTo>
                    <a:pt x="2794" y="5337"/>
                  </a:lnTo>
                  <a:lnTo>
                    <a:pt x="2890" y="5364"/>
                  </a:lnTo>
                  <a:lnTo>
                    <a:pt x="2904" y="5414"/>
                  </a:lnTo>
                  <a:lnTo>
                    <a:pt x="2848" y="5450"/>
                  </a:lnTo>
                  <a:lnTo>
                    <a:pt x="2749" y="5465"/>
                  </a:lnTo>
                  <a:lnTo>
                    <a:pt x="2700" y="5490"/>
                  </a:lnTo>
                  <a:lnTo>
                    <a:pt x="2698" y="5553"/>
                  </a:lnTo>
                  <a:lnTo>
                    <a:pt x="2775" y="5595"/>
                  </a:lnTo>
                  <a:lnTo>
                    <a:pt x="2899" y="5534"/>
                  </a:lnTo>
                  <a:lnTo>
                    <a:pt x="2940" y="5469"/>
                  </a:lnTo>
                  <a:lnTo>
                    <a:pt x="3004" y="5442"/>
                  </a:lnTo>
                  <a:lnTo>
                    <a:pt x="3090" y="5381"/>
                  </a:lnTo>
                  <a:lnTo>
                    <a:pt x="3267" y="5297"/>
                  </a:lnTo>
                  <a:lnTo>
                    <a:pt x="3178" y="5264"/>
                  </a:lnTo>
                  <a:lnTo>
                    <a:pt x="3249" y="5198"/>
                  </a:lnTo>
                  <a:lnTo>
                    <a:pt x="3228" y="5126"/>
                  </a:lnTo>
                  <a:lnTo>
                    <a:pt x="3268" y="5075"/>
                  </a:lnTo>
                  <a:lnTo>
                    <a:pt x="3214" y="5057"/>
                  </a:lnTo>
                  <a:lnTo>
                    <a:pt x="3196" y="5018"/>
                  </a:lnTo>
                  <a:lnTo>
                    <a:pt x="3210" y="4964"/>
                  </a:lnTo>
                  <a:lnTo>
                    <a:pt x="3313" y="4946"/>
                  </a:lnTo>
                  <a:lnTo>
                    <a:pt x="3288" y="4892"/>
                  </a:lnTo>
                  <a:lnTo>
                    <a:pt x="3325" y="4815"/>
                  </a:lnTo>
                  <a:lnTo>
                    <a:pt x="3331" y="4754"/>
                  </a:lnTo>
                  <a:lnTo>
                    <a:pt x="3387" y="4674"/>
                  </a:lnTo>
                  <a:lnTo>
                    <a:pt x="3382" y="4592"/>
                  </a:lnTo>
                  <a:lnTo>
                    <a:pt x="3463" y="4607"/>
                  </a:lnTo>
                  <a:lnTo>
                    <a:pt x="3532" y="4542"/>
                  </a:lnTo>
                  <a:lnTo>
                    <a:pt x="3600" y="4511"/>
                  </a:lnTo>
                  <a:lnTo>
                    <a:pt x="3682" y="4542"/>
                  </a:lnTo>
                  <a:lnTo>
                    <a:pt x="3694" y="4487"/>
                  </a:lnTo>
                  <a:lnTo>
                    <a:pt x="3607" y="4406"/>
                  </a:lnTo>
                  <a:lnTo>
                    <a:pt x="3675" y="4344"/>
                  </a:lnTo>
                  <a:lnTo>
                    <a:pt x="3714" y="4268"/>
                  </a:lnTo>
                  <a:lnTo>
                    <a:pt x="3787" y="4269"/>
                  </a:lnTo>
                  <a:lnTo>
                    <a:pt x="3819" y="4145"/>
                  </a:lnTo>
                  <a:lnTo>
                    <a:pt x="3790" y="4064"/>
                  </a:lnTo>
                  <a:lnTo>
                    <a:pt x="3717" y="4007"/>
                  </a:lnTo>
                  <a:lnTo>
                    <a:pt x="3718" y="3933"/>
                  </a:lnTo>
                  <a:lnTo>
                    <a:pt x="3802" y="3960"/>
                  </a:lnTo>
                  <a:lnTo>
                    <a:pt x="3885" y="3914"/>
                  </a:lnTo>
                  <a:lnTo>
                    <a:pt x="4021" y="3957"/>
                  </a:lnTo>
                  <a:lnTo>
                    <a:pt x="4011" y="4062"/>
                  </a:lnTo>
                  <a:lnTo>
                    <a:pt x="4018" y="4139"/>
                  </a:lnTo>
                  <a:lnTo>
                    <a:pt x="4102" y="4170"/>
                  </a:lnTo>
                  <a:lnTo>
                    <a:pt x="4135" y="4244"/>
                  </a:lnTo>
                  <a:lnTo>
                    <a:pt x="4186" y="4296"/>
                  </a:lnTo>
                  <a:lnTo>
                    <a:pt x="4263" y="4304"/>
                  </a:lnTo>
                  <a:lnTo>
                    <a:pt x="4285" y="4439"/>
                  </a:lnTo>
                  <a:lnTo>
                    <a:pt x="4381" y="4490"/>
                  </a:lnTo>
                  <a:lnTo>
                    <a:pt x="4455" y="4505"/>
                  </a:lnTo>
                  <a:lnTo>
                    <a:pt x="4527" y="4590"/>
                  </a:lnTo>
                  <a:lnTo>
                    <a:pt x="4513" y="4673"/>
                  </a:lnTo>
                  <a:lnTo>
                    <a:pt x="4480" y="4758"/>
                  </a:lnTo>
                  <a:lnTo>
                    <a:pt x="4432" y="4796"/>
                  </a:lnTo>
                  <a:lnTo>
                    <a:pt x="4423" y="4875"/>
                  </a:lnTo>
                  <a:lnTo>
                    <a:pt x="4482" y="4889"/>
                  </a:lnTo>
                  <a:lnTo>
                    <a:pt x="4525" y="4925"/>
                  </a:lnTo>
                  <a:lnTo>
                    <a:pt x="4548" y="5000"/>
                  </a:lnTo>
                  <a:lnTo>
                    <a:pt x="4504" y="5099"/>
                  </a:lnTo>
                  <a:lnTo>
                    <a:pt x="4578" y="5181"/>
                  </a:lnTo>
                  <a:lnTo>
                    <a:pt x="4650" y="5243"/>
                  </a:lnTo>
                  <a:lnTo>
                    <a:pt x="4704" y="5319"/>
                  </a:lnTo>
                  <a:lnTo>
                    <a:pt x="4729" y="5391"/>
                  </a:lnTo>
                  <a:lnTo>
                    <a:pt x="4767" y="5438"/>
                  </a:lnTo>
                  <a:lnTo>
                    <a:pt x="4864" y="5432"/>
                  </a:lnTo>
                  <a:lnTo>
                    <a:pt x="4878" y="5504"/>
                  </a:lnTo>
                  <a:lnTo>
                    <a:pt x="4957" y="5502"/>
                  </a:lnTo>
                  <a:lnTo>
                    <a:pt x="5014" y="5508"/>
                  </a:lnTo>
                  <a:lnTo>
                    <a:pt x="5067" y="5495"/>
                  </a:lnTo>
                  <a:lnTo>
                    <a:pt x="5142" y="5493"/>
                  </a:lnTo>
                  <a:lnTo>
                    <a:pt x="5208" y="5468"/>
                  </a:lnTo>
                  <a:lnTo>
                    <a:pt x="5259" y="5436"/>
                  </a:lnTo>
                  <a:lnTo>
                    <a:pt x="5326" y="5411"/>
                  </a:lnTo>
                  <a:lnTo>
                    <a:pt x="5368" y="5378"/>
                  </a:lnTo>
                  <a:lnTo>
                    <a:pt x="5383" y="5334"/>
                  </a:lnTo>
                  <a:lnTo>
                    <a:pt x="5428" y="5309"/>
                  </a:lnTo>
                  <a:lnTo>
                    <a:pt x="5502" y="5274"/>
                  </a:lnTo>
                  <a:lnTo>
                    <a:pt x="5532" y="5247"/>
                  </a:lnTo>
                  <a:lnTo>
                    <a:pt x="5571" y="5279"/>
                  </a:lnTo>
                  <a:lnTo>
                    <a:pt x="5623" y="5303"/>
                  </a:lnTo>
                  <a:lnTo>
                    <a:pt x="5701" y="5277"/>
                  </a:lnTo>
                  <a:lnTo>
                    <a:pt x="5752" y="5220"/>
                  </a:lnTo>
                  <a:lnTo>
                    <a:pt x="5821" y="5207"/>
                  </a:lnTo>
                  <a:lnTo>
                    <a:pt x="5889" y="5216"/>
                  </a:lnTo>
                  <a:lnTo>
                    <a:pt x="5995" y="5064"/>
                  </a:lnTo>
                  <a:lnTo>
                    <a:pt x="6103" y="5015"/>
                  </a:lnTo>
                  <a:lnTo>
                    <a:pt x="6189" y="4994"/>
                  </a:lnTo>
                  <a:lnTo>
                    <a:pt x="6253" y="4985"/>
                  </a:lnTo>
                  <a:lnTo>
                    <a:pt x="6330" y="4949"/>
                  </a:lnTo>
                  <a:lnTo>
                    <a:pt x="6361" y="4883"/>
                  </a:lnTo>
                  <a:lnTo>
                    <a:pt x="6424" y="4856"/>
                  </a:lnTo>
                  <a:lnTo>
                    <a:pt x="6415" y="4766"/>
                  </a:lnTo>
                  <a:lnTo>
                    <a:pt x="6463" y="4712"/>
                  </a:lnTo>
                  <a:lnTo>
                    <a:pt x="6645" y="4701"/>
                  </a:lnTo>
                  <a:lnTo>
                    <a:pt x="6753" y="4712"/>
                  </a:lnTo>
                  <a:lnTo>
                    <a:pt x="6820" y="4653"/>
                  </a:lnTo>
                  <a:lnTo>
                    <a:pt x="6972" y="4644"/>
                  </a:lnTo>
                  <a:lnTo>
                    <a:pt x="6888" y="4472"/>
                  </a:lnTo>
                  <a:lnTo>
                    <a:pt x="6685" y="4356"/>
                  </a:lnTo>
                  <a:lnTo>
                    <a:pt x="6600" y="4391"/>
                  </a:lnTo>
                  <a:lnTo>
                    <a:pt x="6555" y="4313"/>
                  </a:lnTo>
                  <a:lnTo>
                    <a:pt x="6492" y="4236"/>
                  </a:lnTo>
                  <a:lnTo>
                    <a:pt x="6390" y="4167"/>
                  </a:lnTo>
                  <a:lnTo>
                    <a:pt x="6465" y="4152"/>
                  </a:lnTo>
                  <a:lnTo>
                    <a:pt x="6531" y="4109"/>
                  </a:lnTo>
                  <a:lnTo>
                    <a:pt x="6673" y="4116"/>
                  </a:lnTo>
                  <a:lnTo>
                    <a:pt x="6655" y="4026"/>
                  </a:lnTo>
                  <a:lnTo>
                    <a:pt x="6690" y="3960"/>
                  </a:lnTo>
                  <a:lnTo>
                    <a:pt x="6753" y="3914"/>
                  </a:lnTo>
                  <a:lnTo>
                    <a:pt x="6703" y="3855"/>
                  </a:lnTo>
                  <a:lnTo>
                    <a:pt x="6738" y="3792"/>
                  </a:lnTo>
                  <a:lnTo>
                    <a:pt x="6820" y="3782"/>
                  </a:lnTo>
                  <a:lnTo>
                    <a:pt x="6858" y="3713"/>
                  </a:lnTo>
                  <a:lnTo>
                    <a:pt x="6823" y="3642"/>
                  </a:lnTo>
                  <a:lnTo>
                    <a:pt x="6765" y="3638"/>
                  </a:lnTo>
                  <a:lnTo>
                    <a:pt x="6723" y="3542"/>
                  </a:lnTo>
                  <a:lnTo>
                    <a:pt x="6601" y="3509"/>
                  </a:lnTo>
                  <a:lnTo>
                    <a:pt x="6589" y="3446"/>
                  </a:lnTo>
                  <a:lnTo>
                    <a:pt x="6492" y="3462"/>
                  </a:lnTo>
                  <a:lnTo>
                    <a:pt x="6411" y="3464"/>
                  </a:lnTo>
                  <a:lnTo>
                    <a:pt x="6342" y="3398"/>
                  </a:lnTo>
                  <a:lnTo>
                    <a:pt x="6267" y="3351"/>
                  </a:lnTo>
                  <a:lnTo>
                    <a:pt x="6210" y="3422"/>
                  </a:lnTo>
                  <a:lnTo>
                    <a:pt x="6151" y="3387"/>
                  </a:lnTo>
                  <a:lnTo>
                    <a:pt x="6100" y="3338"/>
                  </a:lnTo>
                  <a:lnTo>
                    <a:pt x="6009" y="3329"/>
                  </a:lnTo>
                  <a:lnTo>
                    <a:pt x="6027" y="3272"/>
                  </a:lnTo>
                  <a:lnTo>
                    <a:pt x="5983" y="3186"/>
                  </a:lnTo>
                  <a:lnTo>
                    <a:pt x="5974" y="3096"/>
                  </a:lnTo>
                  <a:lnTo>
                    <a:pt x="5916" y="3077"/>
                  </a:lnTo>
                  <a:lnTo>
                    <a:pt x="5851" y="3161"/>
                  </a:lnTo>
                  <a:lnTo>
                    <a:pt x="5751" y="3194"/>
                  </a:lnTo>
                  <a:lnTo>
                    <a:pt x="5688" y="3128"/>
                  </a:lnTo>
                  <a:lnTo>
                    <a:pt x="5679" y="3080"/>
                  </a:lnTo>
                  <a:lnTo>
                    <a:pt x="5605" y="3057"/>
                  </a:lnTo>
                  <a:lnTo>
                    <a:pt x="5544" y="3054"/>
                  </a:lnTo>
                  <a:lnTo>
                    <a:pt x="5433" y="2978"/>
                  </a:lnTo>
                  <a:lnTo>
                    <a:pt x="5397" y="2924"/>
                  </a:lnTo>
                  <a:lnTo>
                    <a:pt x="5323" y="2862"/>
                  </a:lnTo>
                  <a:lnTo>
                    <a:pt x="5319" y="2768"/>
                  </a:lnTo>
                  <a:lnTo>
                    <a:pt x="5155" y="2708"/>
                  </a:lnTo>
                  <a:lnTo>
                    <a:pt x="5175" y="2633"/>
                  </a:lnTo>
                  <a:lnTo>
                    <a:pt x="5164" y="2585"/>
                  </a:lnTo>
                  <a:lnTo>
                    <a:pt x="5056" y="2535"/>
                  </a:lnTo>
                  <a:lnTo>
                    <a:pt x="4911" y="2544"/>
                  </a:lnTo>
                  <a:lnTo>
                    <a:pt x="4879" y="2450"/>
                  </a:lnTo>
                  <a:lnTo>
                    <a:pt x="4984" y="2424"/>
                  </a:lnTo>
                  <a:lnTo>
                    <a:pt x="5064" y="2330"/>
                  </a:lnTo>
                  <a:lnTo>
                    <a:pt x="5035" y="2241"/>
                  </a:lnTo>
                  <a:lnTo>
                    <a:pt x="4963" y="2153"/>
                  </a:lnTo>
                  <a:lnTo>
                    <a:pt x="4915" y="2175"/>
                  </a:lnTo>
                  <a:lnTo>
                    <a:pt x="4902" y="2069"/>
                  </a:lnTo>
                  <a:lnTo>
                    <a:pt x="4941" y="1946"/>
                  </a:lnTo>
                  <a:lnTo>
                    <a:pt x="5017" y="1902"/>
                  </a:lnTo>
                  <a:lnTo>
                    <a:pt x="4990" y="1778"/>
                  </a:lnTo>
                  <a:lnTo>
                    <a:pt x="4981" y="1602"/>
                  </a:lnTo>
                  <a:lnTo>
                    <a:pt x="5023" y="1542"/>
                  </a:lnTo>
                  <a:lnTo>
                    <a:pt x="5040" y="1478"/>
                  </a:lnTo>
                  <a:lnTo>
                    <a:pt x="4954" y="1431"/>
                  </a:lnTo>
                  <a:lnTo>
                    <a:pt x="4921" y="1562"/>
                  </a:lnTo>
                  <a:lnTo>
                    <a:pt x="4822" y="1571"/>
                  </a:lnTo>
                  <a:lnTo>
                    <a:pt x="4764" y="1580"/>
                  </a:lnTo>
                  <a:lnTo>
                    <a:pt x="4714" y="1529"/>
                  </a:lnTo>
                  <a:lnTo>
                    <a:pt x="4683" y="1421"/>
                  </a:lnTo>
                  <a:lnTo>
                    <a:pt x="4599" y="1400"/>
                  </a:lnTo>
                  <a:lnTo>
                    <a:pt x="4586" y="1333"/>
                  </a:lnTo>
                  <a:lnTo>
                    <a:pt x="4611" y="1291"/>
                  </a:lnTo>
                  <a:lnTo>
                    <a:pt x="4515" y="1173"/>
                  </a:lnTo>
                  <a:lnTo>
                    <a:pt x="4413" y="1133"/>
                  </a:lnTo>
                  <a:cubicBezTo>
                    <a:pt x="4413" y="1109"/>
                    <a:pt x="4413" y="1085"/>
                    <a:pt x="4413" y="1062"/>
                  </a:cubicBezTo>
                  <a:lnTo>
                    <a:pt x="4385" y="994"/>
                  </a:lnTo>
                  <a:lnTo>
                    <a:pt x="4267" y="1063"/>
                  </a:lnTo>
                  <a:lnTo>
                    <a:pt x="4210" y="1030"/>
                  </a:lnTo>
                  <a:lnTo>
                    <a:pt x="4206" y="949"/>
                  </a:lnTo>
                  <a:lnTo>
                    <a:pt x="4181" y="887"/>
                  </a:lnTo>
                  <a:lnTo>
                    <a:pt x="4122" y="774"/>
                  </a:lnTo>
                  <a:lnTo>
                    <a:pt x="4063" y="777"/>
                  </a:lnTo>
                  <a:lnTo>
                    <a:pt x="3998" y="801"/>
                  </a:lnTo>
                  <a:lnTo>
                    <a:pt x="3938" y="786"/>
                  </a:lnTo>
                  <a:lnTo>
                    <a:pt x="3905" y="772"/>
                  </a:lnTo>
                  <a:lnTo>
                    <a:pt x="3853" y="700"/>
                  </a:lnTo>
                  <a:lnTo>
                    <a:pt x="3842" y="646"/>
                  </a:lnTo>
                  <a:lnTo>
                    <a:pt x="3800" y="564"/>
                  </a:lnTo>
                  <a:lnTo>
                    <a:pt x="3811" y="503"/>
                  </a:lnTo>
                  <a:lnTo>
                    <a:pt x="3757" y="455"/>
                  </a:lnTo>
                  <a:lnTo>
                    <a:pt x="3726" y="404"/>
                  </a:lnTo>
                  <a:lnTo>
                    <a:pt x="3680" y="381"/>
                  </a:lnTo>
                  <a:lnTo>
                    <a:pt x="3647" y="342"/>
                  </a:lnTo>
                  <a:lnTo>
                    <a:pt x="3610" y="302"/>
                  </a:lnTo>
                  <a:lnTo>
                    <a:pt x="3654" y="269"/>
                  </a:lnTo>
                  <a:lnTo>
                    <a:pt x="3570" y="231"/>
                  </a:lnTo>
                  <a:lnTo>
                    <a:pt x="3499" y="188"/>
                  </a:lnTo>
                  <a:lnTo>
                    <a:pt x="3468" y="156"/>
                  </a:lnTo>
                  <a:lnTo>
                    <a:pt x="3441" y="131"/>
                  </a:lnTo>
                  <a:lnTo>
                    <a:pt x="3387" y="101"/>
                  </a:lnTo>
                  <a:lnTo>
                    <a:pt x="3292" y="167"/>
                  </a:lnTo>
                  <a:lnTo>
                    <a:pt x="3232" y="119"/>
                  </a:lnTo>
                  <a:lnTo>
                    <a:pt x="3221" y="32"/>
                  </a:lnTo>
                  <a:lnTo>
                    <a:pt x="3130" y="78"/>
                  </a:lnTo>
                  <a:lnTo>
                    <a:pt x="3107" y="154"/>
                  </a:lnTo>
                  <a:lnTo>
                    <a:pt x="3030" y="142"/>
                  </a:lnTo>
                  <a:lnTo>
                    <a:pt x="2974" y="48"/>
                  </a:lnTo>
                  <a:lnTo>
                    <a:pt x="2852" y="46"/>
                  </a:lnTo>
                  <a:lnTo>
                    <a:pt x="2741" y="80"/>
                  </a:lnTo>
                  <a:lnTo>
                    <a:pt x="2578" y="148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任意多边形 114">
              <a:extLst>
                <a:ext uri="{FF2B5EF4-FFF2-40B4-BE49-F238E27FC236}">
                  <a16:creationId xmlns:a16="http://schemas.microsoft.com/office/drawing/2014/main" id="{BB63D1CE-62AA-9183-F9AF-A0D5BE999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" y="885"/>
              <a:ext cx="1401" cy="1508"/>
            </a:xfrm>
            <a:custGeom>
              <a:avLst/>
              <a:gdLst>
                <a:gd name="T0" fmla="*/ 140909 w 7005"/>
                <a:gd name="T1" fmla="*/ 0 h 7539"/>
                <a:gd name="T2" fmla="*/ 0 w 7005"/>
                <a:gd name="T3" fmla="*/ 396014 h 7539"/>
                <a:gd name="T4" fmla="*/ 287992 w 7005"/>
                <a:gd name="T5" fmla="*/ 52550 h 7539"/>
                <a:gd name="T6" fmla="*/ 140909 w 7005"/>
                <a:gd name="T7" fmla="*/ 0 h 75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05" h="7539">
                  <a:moveTo>
                    <a:pt x="3375" y="2259"/>
                  </a:moveTo>
                  <a:lnTo>
                    <a:pt x="3383" y="2200"/>
                  </a:lnTo>
                  <a:lnTo>
                    <a:pt x="3401" y="2128"/>
                  </a:lnTo>
                  <a:lnTo>
                    <a:pt x="3471" y="2058"/>
                  </a:lnTo>
                  <a:lnTo>
                    <a:pt x="3450" y="2004"/>
                  </a:lnTo>
                  <a:lnTo>
                    <a:pt x="3420" y="1974"/>
                  </a:lnTo>
                  <a:lnTo>
                    <a:pt x="3407" y="1915"/>
                  </a:lnTo>
                  <a:lnTo>
                    <a:pt x="3465" y="1851"/>
                  </a:lnTo>
                  <a:lnTo>
                    <a:pt x="3527" y="1836"/>
                  </a:lnTo>
                  <a:lnTo>
                    <a:pt x="3575" y="1878"/>
                  </a:lnTo>
                  <a:lnTo>
                    <a:pt x="3630" y="1909"/>
                  </a:lnTo>
                  <a:lnTo>
                    <a:pt x="3701" y="1909"/>
                  </a:lnTo>
                  <a:lnTo>
                    <a:pt x="3747" y="1951"/>
                  </a:lnTo>
                  <a:lnTo>
                    <a:pt x="3731" y="2040"/>
                  </a:lnTo>
                  <a:lnTo>
                    <a:pt x="3828" y="2014"/>
                  </a:lnTo>
                  <a:lnTo>
                    <a:pt x="3909" y="1977"/>
                  </a:lnTo>
                  <a:lnTo>
                    <a:pt x="3969" y="2010"/>
                  </a:lnTo>
                  <a:lnTo>
                    <a:pt x="3956" y="2109"/>
                  </a:lnTo>
                  <a:lnTo>
                    <a:pt x="4023" y="2157"/>
                  </a:lnTo>
                  <a:lnTo>
                    <a:pt x="4128" y="2106"/>
                  </a:lnTo>
                  <a:lnTo>
                    <a:pt x="4176" y="2154"/>
                  </a:lnTo>
                  <a:lnTo>
                    <a:pt x="4242" y="2179"/>
                  </a:lnTo>
                  <a:lnTo>
                    <a:pt x="4275" y="2242"/>
                  </a:lnTo>
                  <a:lnTo>
                    <a:pt x="4341" y="2233"/>
                  </a:lnTo>
                  <a:lnTo>
                    <a:pt x="4436" y="2254"/>
                  </a:lnTo>
                  <a:lnTo>
                    <a:pt x="4479" y="2308"/>
                  </a:lnTo>
                  <a:lnTo>
                    <a:pt x="4430" y="2334"/>
                  </a:lnTo>
                  <a:lnTo>
                    <a:pt x="4476" y="2400"/>
                  </a:lnTo>
                  <a:lnTo>
                    <a:pt x="4541" y="2380"/>
                  </a:lnTo>
                  <a:lnTo>
                    <a:pt x="4610" y="2431"/>
                  </a:lnTo>
                  <a:lnTo>
                    <a:pt x="4704" y="2433"/>
                  </a:lnTo>
                  <a:lnTo>
                    <a:pt x="4832" y="2392"/>
                  </a:lnTo>
                  <a:lnTo>
                    <a:pt x="4854" y="2478"/>
                  </a:lnTo>
                  <a:lnTo>
                    <a:pt x="4923" y="2524"/>
                  </a:lnTo>
                  <a:lnTo>
                    <a:pt x="4968" y="2533"/>
                  </a:lnTo>
                  <a:lnTo>
                    <a:pt x="5015" y="2581"/>
                  </a:lnTo>
                  <a:lnTo>
                    <a:pt x="5085" y="2578"/>
                  </a:lnTo>
                  <a:lnTo>
                    <a:pt x="5172" y="2607"/>
                  </a:lnTo>
                  <a:lnTo>
                    <a:pt x="5250" y="2649"/>
                  </a:lnTo>
                  <a:lnTo>
                    <a:pt x="5316" y="2590"/>
                  </a:lnTo>
                  <a:lnTo>
                    <a:pt x="5294" y="2541"/>
                  </a:lnTo>
                  <a:lnTo>
                    <a:pt x="5307" y="2496"/>
                  </a:lnTo>
                  <a:lnTo>
                    <a:pt x="5223" y="2454"/>
                  </a:lnTo>
                  <a:lnTo>
                    <a:pt x="5246" y="2389"/>
                  </a:lnTo>
                  <a:lnTo>
                    <a:pt x="5250" y="2325"/>
                  </a:lnTo>
                  <a:lnTo>
                    <a:pt x="5315" y="2293"/>
                  </a:lnTo>
                  <a:lnTo>
                    <a:pt x="5400" y="2305"/>
                  </a:lnTo>
                  <a:lnTo>
                    <a:pt x="5481" y="2364"/>
                  </a:lnTo>
                  <a:lnTo>
                    <a:pt x="5504" y="2433"/>
                  </a:lnTo>
                  <a:lnTo>
                    <a:pt x="5571" y="2440"/>
                  </a:lnTo>
                  <a:lnTo>
                    <a:pt x="5625" y="2433"/>
                  </a:lnTo>
                  <a:lnTo>
                    <a:pt x="5652" y="2368"/>
                  </a:lnTo>
                  <a:lnTo>
                    <a:pt x="5744" y="2353"/>
                  </a:lnTo>
                  <a:lnTo>
                    <a:pt x="5775" y="2416"/>
                  </a:lnTo>
                  <a:lnTo>
                    <a:pt x="5786" y="2482"/>
                  </a:lnTo>
                  <a:lnTo>
                    <a:pt x="5880" y="2556"/>
                  </a:lnTo>
                  <a:lnTo>
                    <a:pt x="5817" y="2646"/>
                  </a:lnTo>
                  <a:lnTo>
                    <a:pt x="5934" y="2656"/>
                  </a:lnTo>
                  <a:lnTo>
                    <a:pt x="5990" y="2611"/>
                  </a:lnTo>
                  <a:lnTo>
                    <a:pt x="6077" y="2608"/>
                  </a:lnTo>
                  <a:lnTo>
                    <a:pt x="6095" y="2665"/>
                  </a:lnTo>
                  <a:lnTo>
                    <a:pt x="6171" y="2655"/>
                  </a:lnTo>
                  <a:lnTo>
                    <a:pt x="6254" y="2736"/>
                  </a:lnTo>
                  <a:lnTo>
                    <a:pt x="6344" y="2815"/>
                  </a:lnTo>
                  <a:lnTo>
                    <a:pt x="6350" y="2890"/>
                  </a:lnTo>
                  <a:lnTo>
                    <a:pt x="6456" y="2892"/>
                  </a:lnTo>
                  <a:lnTo>
                    <a:pt x="6561" y="2902"/>
                  </a:lnTo>
                  <a:lnTo>
                    <a:pt x="6612" y="2914"/>
                  </a:lnTo>
                  <a:lnTo>
                    <a:pt x="6651" y="2974"/>
                  </a:lnTo>
                  <a:lnTo>
                    <a:pt x="6725" y="2995"/>
                  </a:lnTo>
                  <a:lnTo>
                    <a:pt x="6807" y="2962"/>
                  </a:lnTo>
                  <a:lnTo>
                    <a:pt x="6885" y="3028"/>
                  </a:lnTo>
                  <a:lnTo>
                    <a:pt x="6960" y="3030"/>
                  </a:lnTo>
                  <a:lnTo>
                    <a:pt x="7005" y="3100"/>
                  </a:lnTo>
                  <a:lnTo>
                    <a:pt x="6942" y="3217"/>
                  </a:lnTo>
                  <a:lnTo>
                    <a:pt x="6921" y="3286"/>
                  </a:lnTo>
                  <a:lnTo>
                    <a:pt x="6933" y="3345"/>
                  </a:lnTo>
                  <a:lnTo>
                    <a:pt x="6869" y="3409"/>
                  </a:lnTo>
                  <a:lnTo>
                    <a:pt x="6837" y="3469"/>
                  </a:lnTo>
                  <a:lnTo>
                    <a:pt x="6833" y="3540"/>
                  </a:lnTo>
                  <a:lnTo>
                    <a:pt x="6780" y="3571"/>
                  </a:lnTo>
                  <a:lnTo>
                    <a:pt x="6809" y="3622"/>
                  </a:lnTo>
                  <a:lnTo>
                    <a:pt x="6753" y="3669"/>
                  </a:lnTo>
                  <a:lnTo>
                    <a:pt x="6684" y="3681"/>
                  </a:lnTo>
                  <a:lnTo>
                    <a:pt x="6623" y="3729"/>
                  </a:lnTo>
                  <a:lnTo>
                    <a:pt x="6648" y="3801"/>
                  </a:lnTo>
                  <a:lnTo>
                    <a:pt x="6705" y="3834"/>
                  </a:lnTo>
                  <a:lnTo>
                    <a:pt x="6608" y="3987"/>
                  </a:lnTo>
                  <a:lnTo>
                    <a:pt x="6591" y="4035"/>
                  </a:lnTo>
                  <a:lnTo>
                    <a:pt x="6507" y="4068"/>
                  </a:lnTo>
                  <a:lnTo>
                    <a:pt x="6443" y="4048"/>
                  </a:lnTo>
                  <a:lnTo>
                    <a:pt x="6342" y="4056"/>
                  </a:lnTo>
                  <a:lnTo>
                    <a:pt x="6219" y="4137"/>
                  </a:lnTo>
                  <a:lnTo>
                    <a:pt x="6161" y="4174"/>
                  </a:lnTo>
                  <a:lnTo>
                    <a:pt x="6134" y="4219"/>
                  </a:lnTo>
                  <a:lnTo>
                    <a:pt x="6147" y="4302"/>
                  </a:lnTo>
                  <a:lnTo>
                    <a:pt x="6198" y="4312"/>
                  </a:lnTo>
                  <a:lnTo>
                    <a:pt x="6228" y="4402"/>
                  </a:lnTo>
                  <a:lnTo>
                    <a:pt x="6180" y="4437"/>
                  </a:lnTo>
                  <a:lnTo>
                    <a:pt x="6150" y="4413"/>
                  </a:lnTo>
                  <a:lnTo>
                    <a:pt x="6122" y="4497"/>
                  </a:lnTo>
                  <a:lnTo>
                    <a:pt x="6081" y="4531"/>
                  </a:lnTo>
                  <a:lnTo>
                    <a:pt x="6137" y="4563"/>
                  </a:lnTo>
                  <a:lnTo>
                    <a:pt x="6147" y="4671"/>
                  </a:lnTo>
                  <a:lnTo>
                    <a:pt x="6188" y="4720"/>
                  </a:lnTo>
                  <a:lnTo>
                    <a:pt x="6146" y="4747"/>
                  </a:lnTo>
                  <a:lnTo>
                    <a:pt x="6180" y="4822"/>
                  </a:lnTo>
                  <a:lnTo>
                    <a:pt x="6264" y="4825"/>
                  </a:lnTo>
                  <a:lnTo>
                    <a:pt x="6267" y="4903"/>
                  </a:lnTo>
                  <a:lnTo>
                    <a:pt x="6311" y="4974"/>
                  </a:lnTo>
                  <a:lnTo>
                    <a:pt x="6368" y="4999"/>
                  </a:lnTo>
                  <a:lnTo>
                    <a:pt x="6392" y="5085"/>
                  </a:lnTo>
                  <a:lnTo>
                    <a:pt x="6329" y="5137"/>
                  </a:lnTo>
                  <a:lnTo>
                    <a:pt x="6327" y="5257"/>
                  </a:lnTo>
                  <a:lnTo>
                    <a:pt x="6387" y="5361"/>
                  </a:lnTo>
                  <a:lnTo>
                    <a:pt x="6368" y="5419"/>
                  </a:lnTo>
                  <a:lnTo>
                    <a:pt x="6314" y="5437"/>
                  </a:lnTo>
                  <a:lnTo>
                    <a:pt x="6242" y="5481"/>
                  </a:lnTo>
                  <a:lnTo>
                    <a:pt x="6197" y="5541"/>
                  </a:lnTo>
                  <a:lnTo>
                    <a:pt x="6140" y="5566"/>
                  </a:lnTo>
                  <a:lnTo>
                    <a:pt x="6051" y="5563"/>
                  </a:lnTo>
                  <a:lnTo>
                    <a:pt x="6005" y="5509"/>
                  </a:lnTo>
                  <a:lnTo>
                    <a:pt x="5901" y="5533"/>
                  </a:lnTo>
                  <a:lnTo>
                    <a:pt x="5813" y="5506"/>
                  </a:lnTo>
                  <a:lnTo>
                    <a:pt x="5738" y="5512"/>
                  </a:lnTo>
                  <a:lnTo>
                    <a:pt x="5682" y="5530"/>
                  </a:lnTo>
                  <a:lnTo>
                    <a:pt x="5586" y="5581"/>
                  </a:lnTo>
                  <a:lnTo>
                    <a:pt x="5453" y="5620"/>
                  </a:lnTo>
                  <a:lnTo>
                    <a:pt x="5430" y="5700"/>
                  </a:lnTo>
                  <a:lnTo>
                    <a:pt x="5423" y="5757"/>
                  </a:lnTo>
                  <a:lnTo>
                    <a:pt x="5331" y="5814"/>
                  </a:lnTo>
                  <a:lnTo>
                    <a:pt x="5330" y="5896"/>
                  </a:lnTo>
                  <a:lnTo>
                    <a:pt x="5283" y="5965"/>
                  </a:lnTo>
                  <a:lnTo>
                    <a:pt x="5139" y="6051"/>
                  </a:lnTo>
                  <a:lnTo>
                    <a:pt x="5057" y="6022"/>
                  </a:lnTo>
                  <a:lnTo>
                    <a:pt x="5013" y="5958"/>
                  </a:lnTo>
                  <a:lnTo>
                    <a:pt x="4956" y="5991"/>
                  </a:lnTo>
                  <a:lnTo>
                    <a:pt x="4890" y="5982"/>
                  </a:lnTo>
                  <a:lnTo>
                    <a:pt x="4848" y="5988"/>
                  </a:lnTo>
                  <a:lnTo>
                    <a:pt x="4863" y="6025"/>
                  </a:lnTo>
                  <a:lnTo>
                    <a:pt x="4814" y="6069"/>
                  </a:lnTo>
                  <a:lnTo>
                    <a:pt x="4787" y="6136"/>
                  </a:lnTo>
                  <a:lnTo>
                    <a:pt x="4785" y="6204"/>
                  </a:lnTo>
                  <a:lnTo>
                    <a:pt x="4812" y="6256"/>
                  </a:lnTo>
                  <a:lnTo>
                    <a:pt x="4757" y="6298"/>
                  </a:lnTo>
                  <a:lnTo>
                    <a:pt x="4703" y="6378"/>
                  </a:lnTo>
                  <a:lnTo>
                    <a:pt x="4635" y="6409"/>
                  </a:lnTo>
                  <a:lnTo>
                    <a:pt x="4553" y="6414"/>
                  </a:lnTo>
                  <a:lnTo>
                    <a:pt x="4542" y="6354"/>
                  </a:lnTo>
                  <a:lnTo>
                    <a:pt x="4481" y="6355"/>
                  </a:lnTo>
                  <a:lnTo>
                    <a:pt x="4431" y="6336"/>
                  </a:lnTo>
                  <a:lnTo>
                    <a:pt x="4461" y="6291"/>
                  </a:lnTo>
                  <a:lnTo>
                    <a:pt x="4463" y="6235"/>
                  </a:lnTo>
                  <a:lnTo>
                    <a:pt x="4503" y="6184"/>
                  </a:lnTo>
                  <a:lnTo>
                    <a:pt x="4557" y="6214"/>
                  </a:lnTo>
                  <a:lnTo>
                    <a:pt x="4542" y="6160"/>
                  </a:lnTo>
                  <a:lnTo>
                    <a:pt x="4487" y="6084"/>
                  </a:lnTo>
                  <a:lnTo>
                    <a:pt x="4425" y="5989"/>
                  </a:lnTo>
                  <a:lnTo>
                    <a:pt x="4337" y="6006"/>
                  </a:lnTo>
                  <a:lnTo>
                    <a:pt x="4341" y="6064"/>
                  </a:lnTo>
                  <a:lnTo>
                    <a:pt x="4241" y="6069"/>
                  </a:lnTo>
                  <a:lnTo>
                    <a:pt x="4142" y="6067"/>
                  </a:lnTo>
                  <a:lnTo>
                    <a:pt x="4115" y="6114"/>
                  </a:lnTo>
                  <a:lnTo>
                    <a:pt x="4050" y="6174"/>
                  </a:lnTo>
                  <a:lnTo>
                    <a:pt x="3965" y="6180"/>
                  </a:lnTo>
                  <a:lnTo>
                    <a:pt x="3818" y="6219"/>
                  </a:lnTo>
                  <a:lnTo>
                    <a:pt x="3861" y="6282"/>
                  </a:lnTo>
                  <a:lnTo>
                    <a:pt x="3852" y="6339"/>
                  </a:lnTo>
                  <a:lnTo>
                    <a:pt x="3924" y="6361"/>
                  </a:lnTo>
                  <a:lnTo>
                    <a:pt x="3971" y="6355"/>
                  </a:lnTo>
                  <a:lnTo>
                    <a:pt x="3980" y="6462"/>
                  </a:lnTo>
                  <a:lnTo>
                    <a:pt x="4049" y="6492"/>
                  </a:lnTo>
                  <a:lnTo>
                    <a:pt x="4079" y="6613"/>
                  </a:lnTo>
                  <a:lnTo>
                    <a:pt x="3974" y="6678"/>
                  </a:lnTo>
                  <a:lnTo>
                    <a:pt x="4008" y="6762"/>
                  </a:lnTo>
                  <a:lnTo>
                    <a:pt x="3989" y="6822"/>
                  </a:lnTo>
                  <a:lnTo>
                    <a:pt x="3918" y="6876"/>
                  </a:lnTo>
                  <a:lnTo>
                    <a:pt x="3888" y="6934"/>
                  </a:lnTo>
                  <a:lnTo>
                    <a:pt x="3782" y="6901"/>
                  </a:lnTo>
                  <a:lnTo>
                    <a:pt x="3729" y="7002"/>
                  </a:lnTo>
                  <a:lnTo>
                    <a:pt x="3680" y="7072"/>
                  </a:lnTo>
                  <a:lnTo>
                    <a:pt x="3618" y="7050"/>
                  </a:lnTo>
                  <a:lnTo>
                    <a:pt x="3548" y="7086"/>
                  </a:lnTo>
                  <a:lnTo>
                    <a:pt x="3524" y="7195"/>
                  </a:lnTo>
                  <a:lnTo>
                    <a:pt x="3572" y="7239"/>
                  </a:lnTo>
                  <a:lnTo>
                    <a:pt x="3654" y="7344"/>
                  </a:lnTo>
                  <a:lnTo>
                    <a:pt x="3573" y="7405"/>
                  </a:lnTo>
                  <a:lnTo>
                    <a:pt x="3482" y="7438"/>
                  </a:lnTo>
                  <a:lnTo>
                    <a:pt x="3404" y="7539"/>
                  </a:lnTo>
                  <a:lnTo>
                    <a:pt x="3341" y="7513"/>
                  </a:lnTo>
                  <a:lnTo>
                    <a:pt x="3311" y="7467"/>
                  </a:lnTo>
                  <a:lnTo>
                    <a:pt x="3218" y="7515"/>
                  </a:lnTo>
                  <a:lnTo>
                    <a:pt x="3194" y="7414"/>
                  </a:lnTo>
                  <a:lnTo>
                    <a:pt x="3194" y="7317"/>
                  </a:lnTo>
                  <a:lnTo>
                    <a:pt x="3179" y="7188"/>
                  </a:lnTo>
                  <a:lnTo>
                    <a:pt x="3066" y="7224"/>
                  </a:lnTo>
                  <a:lnTo>
                    <a:pt x="3012" y="7179"/>
                  </a:lnTo>
                  <a:lnTo>
                    <a:pt x="2934" y="7149"/>
                  </a:lnTo>
                  <a:lnTo>
                    <a:pt x="2847" y="7093"/>
                  </a:lnTo>
                  <a:lnTo>
                    <a:pt x="2684" y="7012"/>
                  </a:lnTo>
                  <a:lnTo>
                    <a:pt x="2619" y="7054"/>
                  </a:lnTo>
                  <a:lnTo>
                    <a:pt x="2538" y="7039"/>
                  </a:lnTo>
                  <a:lnTo>
                    <a:pt x="2523" y="6954"/>
                  </a:lnTo>
                  <a:lnTo>
                    <a:pt x="2390" y="7003"/>
                  </a:lnTo>
                  <a:lnTo>
                    <a:pt x="2322" y="7000"/>
                  </a:lnTo>
                  <a:lnTo>
                    <a:pt x="2318" y="6813"/>
                  </a:lnTo>
                  <a:lnTo>
                    <a:pt x="2253" y="6759"/>
                  </a:lnTo>
                  <a:lnTo>
                    <a:pt x="2216" y="6672"/>
                  </a:lnTo>
                  <a:lnTo>
                    <a:pt x="2127" y="6597"/>
                  </a:lnTo>
                  <a:lnTo>
                    <a:pt x="1995" y="6586"/>
                  </a:lnTo>
                  <a:lnTo>
                    <a:pt x="1899" y="6522"/>
                  </a:lnTo>
                  <a:lnTo>
                    <a:pt x="1809" y="6540"/>
                  </a:lnTo>
                  <a:lnTo>
                    <a:pt x="1769" y="6460"/>
                  </a:lnTo>
                  <a:lnTo>
                    <a:pt x="1607" y="6378"/>
                  </a:lnTo>
                  <a:lnTo>
                    <a:pt x="1587" y="6247"/>
                  </a:lnTo>
                  <a:lnTo>
                    <a:pt x="1478" y="6282"/>
                  </a:lnTo>
                  <a:lnTo>
                    <a:pt x="1353" y="6205"/>
                  </a:lnTo>
                  <a:lnTo>
                    <a:pt x="1275" y="6172"/>
                  </a:lnTo>
                  <a:lnTo>
                    <a:pt x="1283" y="6078"/>
                  </a:lnTo>
                  <a:lnTo>
                    <a:pt x="1203" y="5976"/>
                  </a:lnTo>
                  <a:lnTo>
                    <a:pt x="1107" y="5919"/>
                  </a:lnTo>
                  <a:lnTo>
                    <a:pt x="1043" y="5826"/>
                  </a:lnTo>
                  <a:lnTo>
                    <a:pt x="888" y="5737"/>
                  </a:lnTo>
                  <a:lnTo>
                    <a:pt x="813" y="5677"/>
                  </a:lnTo>
                  <a:lnTo>
                    <a:pt x="770" y="5601"/>
                  </a:lnTo>
                  <a:lnTo>
                    <a:pt x="627" y="5538"/>
                  </a:lnTo>
                  <a:lnTo>
                    <a:pt x="536" y="5412"/>
                  </a:lnTo>
                  <a:lnTo>
                    <a:pt x="468" y="5328"/>
                  </a:lnTo>
                  <a:lnTo>
                    <a:pt x="336" y="5280"/>
                  </a:lnTo>
                  <a:lnTo>
                    <a:pt x="198" y="5280"/>
                  </a:lnTo>
                  <a:lnTo>
                    <a:pt x="221" y="5170"/>
                  </a:lnTo>
                  <a:lnTo>
                    <a:pt x="170" y="5050"/>
                  </a:lnTo>
                  <a:lnTo>
                    <a:pt x="261" y="4960"/>
                  </a:lnTo>
                  <a:lnTo>
                    <a:pt x="356" y="4834"/>
                  </a:lnTo>
                  <a:lnTo>
                    <a:pt x="482" y="4821"/>
                  </a:lnTo>
                  <a:lnTo>
                    <a:pt x="635" y="4722"/>
                  </a:lnTo>
                  <a:lnTo>
                    <a:pt x="719" y="4788"/>
                  </a:lnTo>
                  <a:lnTo>
                    <a:pt x="761" y="4852"/>
                  </a:lnTo>
                  <a:lnTo>
                    <a:pt x="831" y="4882"/>
                  </a:lnTo>
                  <a:lnTo>
                    <a:pt x="929" y="4885"/>
                  </a:lnTo>
                  <a:lnTo>
                    <a:pt x="986" y="4804"/>
                  </a:lnTo>
                  <a:lnTo>
                    <a:pt x="929" y="4735"/>
                  </a:lnTo>
                  <a:lnTo>
                    <a:pt x="989" y="4645"/>
                  </a:lnTo>
                  <a:lnTo>
                    <a:pt x="954" y="4579"/>
                  </a:lnTo>
                  <a:lnTo>
                    <a:pt x="966" y="4413"/>
                  </a:lnTo>
                  <a:lnTo>
                    <a:pt x="906" y="4218"/>
                  </a:lnTo>
                  <a:lnTo>
                    <a:pt x="809" y="4113"/>
                  </a:lnTo>
                  <a:lnTo>
                    <a:pt x="692" y="4078"/>
                  </a:lnTo>
                  <a:lnTo>
                    <a:pt x="543" y="4018"/>
                  </a:lnTo>
                  <a:lnTo>
                    <a:pt x="453" y="3922"/>
                  </a:lnTo>
                  <a:lnTo>
                    <a:pt x="399" y="3789"/>
                  </a:lnTo>
                  <a:lnTo>
                    <a:pt x="401" y="3633"/>
                  </a:lnTo>
                  <a:lnTo>
                    <a:pt x="342" y="3487"/>
                  </a:lnTo>
                  <a:lnTo>
                    <a:pt x="240" y="3334"/>
                  </a:lnTo>
                  <a:lnTo>
                    <a:pt x="296" y="3292"/>
                  </a:lnTo>
                  <a:lnTo>
                    <a:pt x="581" y="3403"/>
                  </a:lnTo>
                  <a:lnTo>
                    <a:pt x="678" y="3478"/>
                  </a:lnTo>
                  <a:lnTo>
                    <a:pt x="774" y="3460"/>
                  </a:lnTo>
                  <a:lnTo>
                    <a:pt x="914" y="3495"/>
                  </a:lnTo>
                  <a:lnTo>
                    <a:pt x="1043" y="3501"/>
                  </a:lnTo>
                  <a:lnTo>
                    <a:pt x="1128" y="3387"/>
                  </a:lnTo>
                  <a:lnTo>
                    <a:pt x="1353" y="3217"/>
                  </a:lnTo>
                  <a:lnTo>
                    <a:pt x="1262" y="3157"/>
                  </a:lnTo>
                  <a:lnTo>
                    <a:pt x="1146" y="3166"/>
                  </a:lnTo>
                  <a:lnTo>
                    <a:pt x="1047" y="3031"/>
                  </a:lnTo>
                  <a:lnTo>
                    <a:pt x="995" y="2959"/>
                  </a:lnTo>
                  <a:lnTo>
                    <a:pt x="942" y="2937"/>
                  </a:lnTo>
                  <a:lnTo>
                    <a:pt x="980" y="2875"/>
                  </a:lnTo>
                  <a:lnTo>
                    <a:pt x="954" y="2829"/>
                  </a:lnTo>
                  <a:lnTo>
                    <a:pt x="885" y="2895"/>
                  </a:lnTo>
                  <a:lnTo>
                    <a:pt x="822" y="2901"/>
                  </a:lnTo>
                  <a:lnTo>
                    <a:pt x="780" y="2781"/>
                  </a:lnTo>
                  <a:lnTo>
                    <a:pt x="668" y="2710"/>
                  </a:lnTo>
                  <a:lnTo>
                    <a:pt x="671" y="2640"/>
                  </a:lnTo>
                  <a:lnTo>
                    <a:pt x="558" y="2425"/>
                  </a:lnTo>
                  <a:lnTo>
                    <a:pt x="441" y="2376"/>
                  </a:lnTo>
                  <a:lnTo>
                    <a:pt x="387" y="2424"/>
                  </a:lnTo>
                  <a:lnTo>
                    <a:pt x="312" y="2448"/>
                  </a:lnTo>
                  <a:lnTo>
                    <a:pt x="266" y="2340"/>
                  </a:lnTo>
                  <a:lnTo>
                    <a:pt x="156" y="2364"/>
                  </a:lnTo>
                  <a:lnTo>
                    <a:pt x="131" y="2289"/>
                  </a:lnTo>
                  <a:lnTo>
                    <a:pt x="74" y="2223"/>
                  </a:lnTo>
                  <a:lnTo>
                    <a:pt x="66" y="2169"/>
                  </a:lnTo>
                  <a:lnTo>
                    <a:pt x="35" y="2088"/>
                  </a:lnTo>
                  <a:lnTo>
                    <a:pt x="0" y="1933"/>
                  </a:lnTo>
                  <a:lnTo>
                    <a:pt x="110" y="1878"/>
                  </a:lnTo>
                  <a:lnTo>
                    <a:pt x="120" y="1770"/>
                  </a:lnTo>
                  <a:lnTo>
                    <a:pt x="83" y="1647"/>
                  </a:lnTo>
                  <a:lnTo>
                    <a:pt x="62" y="1519"/>
                  </a:lnTo>
                  <a:lnTo>
                    <a:pt x="159" y="1485"/>
                  </a:lnTo>
                  <a:lnTo>
                    <a:pt x="243" y="1372"/>
                  </a:lnTo>
                  <a:lnTo>
                    <a:pt x="183" y="1348"/>
                  </a:lnTo>
                  <a:lnTo>
                    <a:pt x="242" y="1266"/>
                  </a:lnTo>
                  <a:lnTo>
                    <a:pt x="333" y="1243"/>
                  </a:lnTo>
                  <a:lnTo>
                    <a:pt x="306" y="1152"/>
                  </a:lnTo>
                  <a:lnTo>
                    <a:pt x="381" y="1131"/>
                  </a:lnTo>
                  <a:lnTo>
                    <a:pt x="413" y="975"/>
                  </a:lnTo>
                  <a:lnTo>
                    <a:pt x="609" y="745"/>
                  </a:lnTo>
                  <a:lnTo>
                    <a:pt x="569" y="609"/>
                  </a:lnTo>
                  <a:lnTo>
                    <a:pt x="626" y="559"/>
                  </a:lnTo>
                  <a:lnTo>
                    <a:pt x="618" y="432"/>
                  </a:lnTo>
                  <a:lnTo>
                    <a:pt x="726" y="309"/>
                  </a:lnTo>
                  <a:lnTo>
                    <a:pt x="665" y="312"/>
                  </a:lnTo>
                  <a:lnTo>
                    <a:pt x="689" y="237"/>
                  </a:lnTo>
                  <a:lnTo>
                    <a:pt x="674" y="181"/>
                  </a:lnTo>
                  <a:lnTo>
                    <a:pt x="575" y="157"/>
                  </a:lnTo>
                  <a:lnTo>
                    <a:pt x="605" y="78"/>
                  </a:lnTo>
                  <a:lnTo>
                    <a:pt x="692" y="123"/>
                  </a:lnTo>
                  <a:lnTo>
                    <a:pt x="767" y="69"/>
                  </a:lnTo>
                  <a:lnTo>
                    <a:pt x="839" y="118"/>
                  </a:lnTo>
                  <a:lnTo>
                    <a:pt x="834" y="0"/>
                  </a:lnTo>
                  <a:lnTo>
                    <a:pt x="927" y="24"/>
                  </a:lnTo>
                  <a:lnTo>
                    <a:pt x="948" y="97"/>
                  </a:lnTo>
                  <a:lnTo>
                    <a:pt x="987" y="151"/>
                  </a:lnTo>
                  <a:lnTo>
                    <a:pt x="1077" y="63"/>
                  </a:lnTo>
                  <a:lnTo>
                    <a:pt x="1154" y="133"/>
                  </a:lnTo>
                  <a:lnTo>
                    <a:pt x="1229" y="144"/>
                  </a:lnTo>
                  <a:lnTo>
                    <a:pt x="1319" y="90"/>
                  </a:lnTo>
                  <a:lnTo>
                    <a:pt x="1442" y="96"/>
                  </a:lnTo>
                  <a:lnTo>
                    <a:pt x="1541" y="103"/>
                  </a:lnTo>
                  <a:lnTo>
                    <a:pt x="1656" y="168"/>
                  </a:lnTo>
                  <a:lnTo>
                    <a:pt x="1536" y="372"/>
                  </a:lnTo>
                  <a:lnTo>
                    <a:pt x="1487" y="516"/>
                  </a:lnTo>
                  <a:lnTo>
                    <a:pt x="1494" y="636"/>
                  </a:lnTo>
                  <a:lnTo>
                    <a:pt x="1547" y="726"/>
                  </a:lnTo>
                  <a:lnTo>
                    <a:pt x="1664" y="738"/>
                  </a:lnTo>
                  <a:lnTo>
                    <a:pt x="1766" y="706"/>
                  </a:lnTo>
                  <a:lnTo>
                    <a:pt x="1964" y="876"/>
                  </a:lnTo>
                  <a:lnTo>
                    <a:pt x="2061" y="901"/>
                  </a:lnTo>
                  <a:lnTo>
                    <a:pt x="2169" y="900"/>
                  </a:lnTo>
                  <a:lnTo>
                    <a:pt x="2262" y="925"/>
                  </a:lnTo>
                  <a:lnTo>
                    <a:pt x="2277" y="972"/>
                  </a:lnTo>
                  <a:lnTo>
                    <a:pt x="2222" y="1012"/>
                  </a:lnTo>
                  <a:lnTo>
                    <a:pt x="2124" y="1027"/>
                  </a:lnTo>
                  <a:lnTo>
                    <a:pt x="2072" y="1054"/>
                  </a:lnTo>
                  <a:lnTo>
                    <a:pt x="2070" y="1113"/>
                  </a:lnTo>
                  <a:lnTo>
                    <a:pt x="2150" y="1156"/>
                  </a:lnTo>
                  <a:lnTo>
                    <a:pt x="2270" y="1095"/>
                  </a:lnTo>
                  <a:lnTo>
                    <a:pt x="2307" y="1203"/>
                  </a:lnTo>
                  <a:lnTo>
                    <a:pt x="2295" y="1309"/>
                  </a:lnTo>
                  <a:lnTo>
                    <a:pt x="2301" y="1410"/>
                  </a:lnTo>
                  <a:lnTo>
                    <a:pt x="2498" y="1522"/>
                  </a:lnTo>
                  <a:lnTo>
                    <a:pt x="2543" y="1465"/>
                  </a:lnTo>
                  <a:lnTo>
                    <a:pt x="2604" y="1449"/>
                  </a:lnTo>
                  <a:lnTo>
                    <a:pt x="2675" y="1518"/>
                  </a:lnTo>
                  <a:lnTo>
                    <a:pt x="2696" y="1576"/>
                  </a:lnTo>
                  <a:lnTo>
                    <a:pt x="2826" y="1399"/>
                  </a:lnTo>
                  <a:lnTo>
                    <a:pt x="2864" y="1459"/>
                  </a:lnTo>
                  <a:lnTo>
                    <a:pt x="2882" y="1576"/>
                  </a:lnTo>
                  <a:lnTo>
                    <a:pt x="2948" y="1614"/>
                  </a:lnTo>
                  <a:lnTo>
                    <a:pt x="2954" y="1713"/>
                  </a:lnTo>
                  <a:lnTo>
                    <a:pt x="2915" y="1765"/>
                  </a:lnTo>
                  <a:lnTo>
                    <a:pt x="2957" y="1866"/>
                  </a:lnTo>
                  <a:lnTo>
                    <a:pt x="2919" y="1927"/>
                  </a:lnTo>
                  <a:lnTo>
                    <a:pt x="2865" y="1981"/>
                  </a:lnTo>
                  <a:lnTo>
                    <a:pt x="2865" y="2047"/>
                  </a:lnTo>
                  <a:lnTo>
                    <a:pt x="2882" y="2098"/>
                  </a:lnTo>
                  <a:lnTo>
                    <a:pt x="2832" y="2181"/>
                  </a:lnTo>
                  <a:lnTo>
                    <a:pt x="2903" y="2266"/>
                  </a:lnTo>
                  <a:lnTo>
                    <a:pt x="2954" y="2356"/>
                  </a:lnTo>
                  <a:lnTo>
                    <a:pt x="3027" y="2403"/>
                  </a:lnTo>
                  <a:lnTo>
                    <a:pt x="3077" y="2461"/>
                  </a:lnTo>
                  <a:lnTo>
                    <a:pt x="3122" y="2382"/>
                  </a:lnTo>
                  <a:lnTo>
                    <a:pt x="3171" y="2419"/>
                  </a:lnTo>
                  <a:lnTo>
                    <a:pt x="3236" y="2344"/>
                  </a:lnTo>
                  <a:lnTo>
                    <a:pt x="3258" y="2280"/>
                  </a:lnTo>
                  <a:lnTo>
                    <a:pt x="3375" y="2259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任意多边形 17">
              <a:extLst>
                <a:ext uri="{FF2B5EF4-FFF2-40B4-BE49-F238E27FC236}">
                  <a16:creationId xmlns:a16="http://schemas.microsoft.com/office/drawing/2014/main" id="{0683E2D8-8794-18FC-EE34-E04F12026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971"/>
              <a:ext cx="1154" cy="1848"/>
            </a:xfrm>
            <a:custGeom>
              <a:avLst/>
              <a:gdLst>
                <a:gd name="T0" fmla="*/ 140909 w 5771"/>
                <a:gd name="T1" fmla="*/ 0 h 9240"/>
                <a:gd name="T2" fmla="*/ 0 w 5771"/>
                <a:gd name="T3" fmla="*/ 396014 h 9240"/>
                <a:gd name="T4" fmla="*/ 287992 w 5771"/>
                <a:gd name="T5" fmla="*/ 52550 h 9240"/>
                <a:gd name="T6" fmla="*/ 140909 w 5771"/>
                <a:gd name="T7" fmla="*/ 0 h 9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71" h="9240">
                  <a:moveTo>
                    <a:pt x="1560" y="0"/>
                  </a:moveTo>
                  <a:lnTo>
                    <a:pt x="1500" y="22"/>
                  </a:lnTo>
                  <a:lnTo>
                    <a:pt x="1466" y="90"/>
                  </a:lnTo>
                  <a:lnTo>
                    <a:pt x="1392" y="127"/>
                  </a:lnTo>
                  <a:lnTo>
                    <a:pt x="1323" y="135"/>
                  </a:lnTo>
                  <a:lnTo>
                    <a:pt x="1242" y="156"/>
                  </a:lnTo>
                  <a:lnTo>
                    <a:pt x="1131" y="207"/>
                  </a:lnTo>
                  <a:lnTo>
                    <a:pt x="1025" y="357"/>
                  </a:lnTo>
                  <a:lnTo>
                    <a:pt x="960" y="348"/>
                  </a:lnTo>
                  <a:lnTo>
                    <a:pt x="888" y="361"/>
                  </a:lnTo>
                  <a:lnTo>
                    <a:pt x="840" y="420"/>
                  </a:lnTo>
                  <a:lnTo>
                    <a:pt x="762" y="444"/>
                  </a:lnTo>
                  <a:lnTo>
                    <a:pt x="711" y="418"/>
                  </a:lnTo>
                  <a:lnTo>
                    <a:pt x="671" y="388"/>
                  </a:lnTo>
                  <a:lnTo>
                    <a:pt x="638" y="420"/>
                  </a:lnTo>
                  <a:lnTo>
                    <a:pt x="564" y="451"/>
                  </a:lnTo>
                  <a:lnTo>
                    <a:pt x="519" y="481"/>
                  </a:lnTo>
                  <a:lnTo>
                    <a:pt x="506" y="519"/>
                  </a:lnTo>
                  <a:lnTo>
                    <a:pt x="462" y="552"/>
                  </a:lnTo>
                  <a:lnTo>
                    <a:pt x="392" y="579"/>
                  </a:lnTo>
                  <a:lnTo>
                    <a:pt x="350" y="606"/>
                  </a:lnTo>
                  <a:lnTo>
                    <a:pt x="281" y="636"/>
                  </a:lnTo>
                  <a:lnTo>
                    <a:pt x="210" y="636"/>
                  </a:lnTo>
                  <a:lnTo>
                    <a:pt x="149" y="648"/>
                  </a:lnTo>
                  <a:lnTo>
                    <a:pt x="98" y="645"/>
                  </a:lnTo>
                  <a:lnTo>
                    <a:pt x="119" y="730"/>
                  </a:lnTo>
                  <a:lnTo>
                    <a:pt x="128" y="808"/>
                  </a:lnTo>
                  <a:lnTo>
                    <a:pt x="189" y="838"/>
                  </a:lnTo>
                  <a:lnTo>
                    <a:pt x="198" y="891"/>
                  </a:lnTo>
                  <a:lnTo>
                    <a:pt x="114" y="930"/>
                  </a:lnTo>
                  <a:lnTo>
                    <a:pt x="63" y="973"/>
                  </a:lnTo>
                  <a:lnTo>
                    <a:pt x="42" y="1015"/>
                  </a:lnTo>
                  <a:lnTo>
                    <a:pt x="80" y="1146"/>
                  </a:lnTo>
                  <a:lnTo>
                    <a:pt x="162" y="1150"/>
                  </a:lnTo>
                  <a:lnTo>
                    <a:pt x="296" y="1348"/>
                  </a:lnTo>
                  <a:lnTo>
                    <a:pt x="210" y="1428"/>
                  </a:lnTo>
                  <a:lnTo>
                    <a:pt x="140" y="1386"/>
                  </a:lnTo>
                  <a:lnTo>
                    <a:pt x="72" y="1393"/>
                  </a:lnTo>
                  <a:lnTo>
                    <a:pt x="45" y="1479"/>
                  </a:lnTo>
                  <a:lnTo>
                    <a:pt x="0" y="1539"/>
                  </a:lnTo>
                  <a:lnTo>
                    <a:pt x="26" y="1617"/>
                  </a:lnTo>
                  <a:lnTo>
                    <a:pt x="72" y="1644"/>
                  </a:lnTo>
                  <a:lnTo>
                    <a:pt x="122" y="1630"/>
                  </a:lnTo>
                  <a:lnTo>
                    <a:pt x="141" y="1677"/>
                  </a:lnTo>
                  <a:lnTo>
                    <a:pt x="96" y="1722"/>
                  </a:lnTo>
                  <a:lnTo>
                    <a:pt x="108" y="1813"/>
                  </a:lnTo>
                  <a:lnTo>
                    <a:pt x="203" y="1834"/>
                  </a:lnTo>
                  <a:lnTo>
                    <a:pt x="246" y="1888"/>
                  </a:lnTo>
                  <a:lnTo>
                    <a:pt x="197" y="1914"/>
                  </a:lnTo>
                  <a:lnTo>
                    <a:pt x="243" y="1980"/>
                  </a:lnTo>
                  <a:lnTo>
                    <a:pt x="308" y="1960"/>
                  </a:lnTo>
                  <a:lnTo>
                    <a:pt x="377" y="2011"/>
                  </a:lnTo>
                  <a:lnTo>
                    <a:pt x="471" y="2013"/>
                  </a:lnTo>
                  <a:lnTo>
                    <a:pt x="599" y="1972"/>
                  </a:lnTo>
                  <a:lnTo>
                    <a:pt x="621" y="2058"/>
                  </a:lnTo>
                  <a:lnTo>
                    <a:pt x="690" y="2104"/>
                  </a:lnTo>
                  <a:lnTo>
                    <a:pt x="735" y="2113"/>
                  </a:lnTo>
                  <a:lnTo>
                    <a:pt x="782" y="2161"/>
                  </a:lnTo>
                  <a:lnTo>
                    <a:pt x="852" y="2158"/>
                  </a:lnTo>
                  <a:lnTo>
                    <a:pt x="939" y="2187"/>
                  </a:lnTo>
                  <a:lnTo>
                    <a:pt x="1017" y="2229"/>
                  </a:lnTo>
                  <a:lnTo>
                    <a:pt x="1083" y="2170"/>
                  </a:lnTo>
                  <a:lnTo>
                    <a:pt x="1061" y="2121"/>
                  </a:lnTo>
                  <a:lnTo>
                    <a:pt x="1074" y="2076"/>
                  </a:lnTo>
                  <a:lnTo>
                    <a:pt x="990" y="2034"/>
                  </a:lnTo>
                  <a:lnTo>
                    <a:pt x="1013" y="1969"/>
                  </a:lnTo>
                  <a:lnTo>
                    <a:pt x="1017" y="1905"/>
                  </a:lnTo>
                  <a:lnTo>
                    <a:pt x="1082" y="1873"/>
                  </a:lnTo>
                  <a:lnTo>
                    <a:pt x="1167" y="1885"/>
                  </a:lnTo>
                  <a:lnTo>
                    <a:pt x="1248" y="1944"/>
                  </a:lnTo>
                  <a:lnTo>
                    <a:pt x="1271" y="2013"/>
                  </a:lnTo>
                  <a:lnTo>
                    <a:pt x="1338" y="2020"/>
                  </a:lnTo>
                  <a:lnTo>
                    <a:pt x="1392" y="2013"/>
                  </a:lnTo>
                  <a:lnTo>
                    <a:pt x="1419" y="1948"/>
                  </a:lnTo>
                  <a:lnTo>
                    <a:pt x="1511" y="1933"/>
                  </a:lnTo>
                  <a:lnTo>
                    <a:pt x="1542" y="1996"/>
                  </a:lnTo>
                  <a:lnTo>
                    <a:pt x="1553" y="2062"/>
                  </a:lnTo>
                  <a:lnTo>
                    <a:pt x="1647" y="2136"/>
                  </a:lnTo>
                  <a:lnTo>
                    <a:pt x="1584" y="2226"/>
                  </a:lnTo>
                  <a:lnTo>
                    <a:pt x="1701" y="2236"/>
                  </a:lnTo>
                  <a:lnTo>
                    <a:pt x="1757" y="2191"/>
                  </a:lnTo>
                  <a:lnTo>
                    <a:pt x="1844" y="2188"/>
                  </a:lnTo>
                  <a:lnTo>
                    <a:pt x="1862" y="2245"/>
                  </a:lnTo>
                  <a:lnTo>
                    <a:pt x="1938" y="2235"/>
                  </a:lnTo>
                  <a:lnTo>
                    <a:pt x="2021" y="2316"/>
                  </a:lnTo>
                  <a:lnTo>
                    <a:pt x="2111" y="2395"/>
                  </a:lnTo>
                  <a:lnTo>
                    <a:pt x="2117" y="2470"/>
                  </a:lnTo>
                  <a:lnTo>
                    <a:pt x="2223" y="2472"/>
                  </a:lnTo>
                  <a:lnTo>
                    <a:pt x="2328" y="2482"/>
                  </a:lnTo>
                  <a:lnTo>
                    <a:pt x="2379" y="2494"/>
                  </a:lnTo>
                  <a:lnTo>
                    <a:pt x="2418" y="2554"/>
                  </a:lnTo>
                  <a:lnTo>
                    <a:pt x="2492" y="2575"/>
                  </a:lnTo>
                  <a:lnTo>
                    <a:pt x="2574" y="2542"/>
                  </a:lnTo>
                  <a:lnTo>
                    <a:pt x="2652" y="2608"/>
                  </a:lnTo>
                  <a:lnTo>
                    <a:pt x="2727" y="2610"/>
                  </a:lnTo>
                  <a:lnTo>
                    <a:pt x="2772" y="2680"/>
                  </a:lnTo>
                  <a:lnTo>
                    <a:pt x="2709" y="2797"/>
                  </a:lnTo>
                  <a:lnTo>
                    <a:pt x="2688" y="2866"/>
                  </a:lnTo>
                  <a:lnTo>
                    <a:pt x="2700" y="2925"/>
                  </a:lnTo>
                  <a:lnTo>
                    <a:pt x="2636" y="2989"/>
                  </a:lnTo>
                  <a:lnTo>
                    <a:pt x="2604" y="3049"/>
                  </a:lnTo>
                  <a:lnTo>
                    <a:pt x="2600" y="3120"/>
                  </a:lnTo>
                  <a:lnTo>
                    <a:pt x="2547" y="3151"/>
                  </a:lnTo>
                  <a:lnTo>
                    <a:pt x="2576" y="3202"/>
                  </a:lnTo>
                  <a:lnTo>
                    <a:pt x="2520" y="3249"/>
                  </a:lnTo>
                  <a:lnTo>
                    <a:pt x="2451" y="3261"/>
                  </a:lnTo>
                  <a:lnTo>
                    <a:pt x="2390" y="3309"/>
                  </a:lnTo>
                  <a:lnTo>
                    <a:pt x="2415" y="3381"/>
                  </a:lnTo>
                  <a:lnTo>
                    <a:pt x="2472" y="3414"/>
                  </a:lnTo>
                  <a:lnTo>
                    <a:pt x="2375" y="3567"/>
                  </a:lnTo>
                  <a:lnTo>
                    <a:pt x="2358" y="3615"/>
                  </a:lnTo>
                  <a:lnTo>
                    <a:pt x="2274" y="3648"/>
                  </a:lnTo>
                  <a:lnTo>
                    <a:pt x="2210" y="3628"/>
                  </a:lnTo>
                  <a:lnTo>
                    <a:pt x="2109" y="3636"/>
                  </a:lnTo>
                  <a:lnTo>
                    <a:pt x="1986" y="3717"/>
                  </a:lnTo>
                  <a:lnTo>
                    <a:pt x="1928" y="3754"/>
                  </a:lnTo>
                  <a:lnTo>
                    <a:pt x="1901" y="3799"/>
                  </a:lnTo>
                  <a:lnTo>
                    <a:pt x="1914" y="3882"/>
                  </a:lnTo>
                  <a:lnTo>
                    <a:pt x="1965" y="3892"/>
                  </a:lnTo>
                  <a:lnTo>
                    <a:pt x="1995" y="3982"/>
                  </a:lnTo>
                  <a:lnTo>
                    <a:pt x="1947" y="4017"/>
                  </a:lnTo>
                  <a:lnTo>
                    <a:pt x="1917" y="3993"/>
                  </a:lnTo>
                  <a:lnTo>
                    <a:pt x="1889" y="4077"/>
                  </a:lnTo>
                  <a:lnTo>
                    <a:pt x="1848" y="4111"/>
                  </a:lnTo>
                  <a:lnTo>
                    <a:pt x="1904" y="4143"/>
                  </a:lnTo>
                  <a:lnTo>
                    <a:pt x="1914" y="4251"/>
                  </a:lnTo>
                  <a:lnTo>
                    <a:pt x="1955" y="4300"/>
                  </a:lnTo>
                  <a:lnTo>
                    <a:pt x="1913" y="4327"/>
                  </a:lnTo>
                  <a:lnTo>
                    <a:pt x="1947" y="4402"/>
                  </a:lnTo>
                  <a:lnTo>
                    <a:pt x="2031" y="4405"/>
                  </a:lnTo>
                  <a:lnTo>
                    <a:pt x="2034" y="4483"/>
                  </a:lnTo>
                  <a:lnTo>
                    <a:pt x="2078" y="4554"/>
                  </a:lnTo>
                  <a:lnTo>
                    <a:pt x="2135" y="4579"/>
                  </a:lnTo>
                  <a:lnTo>
                    <a:pt x="2159" y="4665"/>
                  </a:lnTo>
                  <a:lnTo>
                    <a:pt x="2096" y="4717"/>
                  </a:lnTo>
                  <a:lnTo>
                    <a:pt x="2094" y="4837"/>
                  </a:lnTo>
                  <a:lnTo>
                    <a:pt x="2154" y="4941"/>
                  </a:lnTo>
                  <a:lnTo>
                    <a:pt x="2135" y="4999"/>
                  </a:lnTo>
                  <a:lnTo>
                    <a:pt x="2081" y="5017"/>
                  </a:lnTo>
                  <a:lnTo>
                    <a:pt x="2009" y="5061"/>
                  </a:lnTo>
                  <a:lnTo>
                    <a:pt x="1964" y="5121"/>
                  </a:lnTo>
                  <a:lnTo>
                    <a:pt x="1907" y="5146"/>
                  </a:lnTo>
                  <a:lnTo>
                    <a:pt x="1818" y="5143"/>
                  </a:lnTo>
                  <a:lnTo>
                    <a:pt x="1772" y="5089"/>
                  </a:lnTo>
                  <a:lnTo>
                    <a:pt x="1668" y="5113"/>
                  </a:lnTo>
                  <a:lnTo>
                    <a:pt x="1580" y="5086"/>
                  </a:lnTo>
                  <a:lnTo>
                    <a:pt x="1505" y="5092"/>
                  </a:lnTo>
                  <a:lnTo>
                    <a:pt x="1449" y="5110"/>
                  </a:lnTo>
                  <a:lnTo>
                    <a:pt x="1353" y="5161"/>
                  </a:lnTo>
                  <a:lnTo>
                    <a:pt x="1220" y="5200"/>
                  </a:lnTo>
                  <a:lnTo>
                    <a:pt x="1197" y="5280"/>
                  </a:lnTo>
                  <a:lnTo>
                    <a:pt x="1190" y="5337"/>
                  </a:lnTo>
                  <a:lnTo>
                    <a:pt x="1098" y="5394"/>
                  </a:lnTo>
                  <a:lnTo>
                    <a:pt x="1097" y="5476"/>
                  </a:lnTo>
                  <a:lnTo>
                    <a:pt x="1050" y="5545"/>
                  </a:lnTo>
                  <a:lnTo>
                    <a:pt x="906" y="5631"/>
                  </a:lnTo>
                  <a:lnTo>
                    <a:pt x="824" y="5602"/>
                  </a:lnTo>
                  <a:lnTo>
                    <a:pt x="780" y="5538"/>
                  </a:lnTo>
                  <a:lnTo>
                    <a:pt x="723" y="5571"/>
                  </a:lnTo>
                  <a:lnTo>
                    <a:pt x="657" y="5562"/>
                  </a:lnTo>
                  <a:lnTo>
                    <a:pt x="615" y="5568"/>
                  </a:lnTo>
                  <a:lnTo>
                    <a:pt x="630" y="5605"/>
                  </a:lnTo>
                  <a:lnTo>
                    <a:pt x="581" y="5649"/>
                  </a:lnTo>
                  <a:lnTo>
                    <a:pt x="554" y="5716"/>
                  </a:lnTo>
                  <a:lnTo>
                    <a:pt x="552" y="5784"/>
                  </a:lnTo>
                  <a:lnTo>
                    <a:pt x="579" y="5836"/>
                  </a:lnTo>
                  <a:lnTo>
                    <a:pt x="524" y="5878"/>
                  </a:lnTo>
                  <a:lnTo>
                    <a:pt x="470" y="5958"/>
                  </a:lnTo>
                  <a:lnTo>
                    <a:pt x="402" y="5989"/>
                  </a:lnTo>
                  <a:lnTo>
                    <a:pt x="507" y="6120"/>
                  </a:lnTo>
                  <a:lnTo>
                    <a:pt x="560" y="6063"/>
                  </a:lnTo>
                  <a:lnTo>
                    <a:pt x="663" y="6040"/>
                  </a:lnTo>
                  <a:lnTo>
                    <a:pt x="777" y="6145"/>
                  </a:lnTo>
                  <a:lnTo>
                    <a:pt x="822" y="6094"/>
                  </a:lnTo>
                  <a:lnTo>
                    <a:pt x="848" y="6049"/>
                  </a:lnTo>
                  <a:lnTo>
                    <a:pt x="899" y="6112"/>
                  </a:lnTo>
                  <a:lnTo>
                    <a:pt x="974" y="6145"/>
                  </a:lnTo>
                  <a:lnTo>
                    <a:pt x="1010" y="6211"/>
                  </a:lnTo>
                  <a:lnTo>
                    <a:pt x="980" y="6282"/>
                  </a:lnTo>
                  <a:lnTo>
                    <a:pt x="1044" y="6418"/>
                  </a:lnTo>
                  <a:lnTo>
                    <a:pt x="1037" y="6495"/>
                  </a:lnTo>
                  <a:lnTo>
                    <a:pt x="1104" y="6555"/>
                  </a:lnTo>
                  <a:lnTo>
                    <a:pt x="1109" y="6499"/>
                  </a:lnTo>
                  <a:lnTo>
                    <a:pt x="1154" y="6427"/>
                  </a:lnTo>
                  <a:lnTo>
                    <a:pt x="1227" y="6480"/>
                  </a:lnTo>
                  <a:lnTo>
                    <a:pt x="1253" y="6589"/>
                  </a:lnTo>
                  <a:lnTo>
                    <a:pt x="1250" y="6694"/>
                  </a:lnTo>
                  <a:lnTo>
                    <a:pt x="1358" y="6927"/>
                  </a:lnTo>
                  <a:lnTo>
                    <a:pt x="1425" y="6864"/>
                  </a:lnTo>
                  <a:lnTo>
                    <a:pt x="1482" y="6871"/>
                  </a:lnTo>
                  <a:lnTo>
                    <a:pt x="1544" y="6918"/>
                  </a:lnTo>
                  <a:lnTo>
                    <a:pt x="1553" y="6985"/>
                  </a:lnTo>
                  <a:lnTo>
                    <a:pt x="1623" y="7018"/>
                  </a:lnTo>
                  <a:lnTo>
                    <a:pt x="1704" y="6996"/>
                  </a:lnTo>
                  <a:lnTo>
                    <a:pt x="1769" y="6993"/>
                  </a:lnTo>
                  <a:lnTo>
                    <a:pt x="1739" y="7068"/>
                  </a:lnTo>
                  <a:lnTo>
                    <a:pt x="1715" y="7132"/>
                  </a:lnTo>
                  <a:lnTo>
                    <a:pt x="1707" y="7203"/>
                  </a:lnTo>
                  <a:lnTo>
                    <a:pt x="1664" y="7230"/>
                  </a:lnTo>
                  <a:lnTo>
                    <a:pt x="1668" y="7309"/>
                  </a:lnTo>
                  <a:lnTo>
                    <a:pt x="1650" y="7353"/>
                  </a:lnTo>
                  <a:lnTo>
                    <a:pt x="1614" y="7407"/>
                  </a:lnTo>
                  <a:lnTo>
                    <a:pt x="1628" y="7461"/>
                  </a:lnTo>
                  <a:lnTo>
                    <a:pt x="1692" y="7419"/>
                  </a:lnTo>
                  <a:lnTo>
                    <a:pt x="1773" y="7410"/>
                  </a:lnTo>
                  <a:lnTo>
                    <a:pt x="1790" y="7471"/>
                  </a:lnTo>
                  <a:lnTo>
                    <a:pt x="1874" y="7444"/>
                  </a:lnTo>
                  <a:lnTo>
                    <a:pt x="1955" y="7504"/>
                  </a:lnTo>
                  <a:lnTo>
                    <a:pt x="2052" y="7480"/>
                  </a:lnTo>
                  <a:lnTo>
                    <a:pt x="2141" y="7489"/>
                  </a:lnTo>
                  <a:lnTo>
                    <a:pt x="2148" y="7536"/>
                  </a:lnTo>
                  <a:lnTo>
                    <a:pt x="2178" y="7603"/>
                  </a:lnTo>
                  <a:lnTo>
                    <a:pt x="2256" y="7581"/>
                  </a:lnTo>
                  <a:lnTo>
                    <a:pt x="2291" y="7695"/>
                  </a:lnTo>
                  <a:lnTo>
                    <a:pt x="2340" y="7726"/>
                  </a:lnTo>
                  <a:lnTo>
                    <a:pt x="2364" y="7666"/>
                  </a:lnTo>
                  <a:lnTo>
                    <a:pt x="2429" y="7623"/>
                  </a:lnTo>
                  <a:lnTo>
                    <a:pt x="2564" y="7593"/>
                  </a:lnTo>
                  <a:lnTo>
                    <a:pt x="2576" y="7684"/>
                  </a:lnTo>
                  <a:lnTo>
                    <a:pt x="2678" y="7785"/>
                  </a:lnTo>
                  <a:lnTo>
                    <a:pt x="2570" y="7827"/>
                  </a:lnTo>
                  <a:lnTo>
                    <a:pt x="2564" y="7905"/>
                  </a:lnTo>
                  <a:lnTo>
                    <a:pt x="2498" y="7950"/>
                  </a:lnTo>
                  <a:lnTo>
                    <a:pt x="2555" y="7995"/>
                  </a:lnTo>
                  <a:lnTo>
                    <a:pt x="2568" y="8074"/>
                  </a:lnTo>
                  <a:lnTo>
                    <a:pt x="2525" y="8143"/>
                  </a:lnTo>
                  <a:lnTo>
                    <a:pt x="2459" y="8139"/>
                  </a:lnTo>
                  <a:lnTo>
                    <a:pt x="2396" y="8182"/>
                  </a:lnTo>
                  <a:lnTo>
                    <a:pt x="2444" y="8253"/>
                  </a:lnTo>
                  <a:lnTo>
                    <a:pt x="2402" y="8289"/>
                  </a:lnTo>
                  <a:lnTo>
                    <a:pt x="2306" y="8382"/>
                  </a:lnTo>
                  <a:lnTo>
                    <a:pt x="2228" y="8491"/>
                  </a:lnTo>
                  <a:lnTo>
                    <a:pt x="2255" y="8560"/>
                  </a:lnTo>
                  <a:lnTo>
                    <a:pt x="2288" y="8637"/>
                  </a:lnTo>
                  <a:lnTo>
                    <a:pt x="2244" y="8680"/>
                  </a:lnTo>
                  <a:lnTo>
                    <a:pt x="2204" y="8746"/>
                  </a:lnTo>
                  <a:lnTo>
                    <a:pt x="2135" y="8731"/>
                  </a:lnTo>
                  <a:lnTo>
                    <a:pt x="2058" y="8802"/>
                  </a:lnTo>
                  <a:lnTo>
                    <a:pt x="2004" y="8772"/>
                  </a:lnTo>
                  <a:lnTo>
                    <a:pt x="1995" y="8851"/>
                  </a:lnTo>
                  <a:lnTo>
                    <a:pt x="1964" y="8925"/>
                  </a:lnTo>
                  <a:lnTo>
                    <a:pt x="2007" y="8995"/>
                  </a:lnTo>
                  <a:lnTo>
                    <a:pt x="2078" y="8991"/>
                  </a:lnTo>
                  <a:lnTo>
                    <a:pt x="2082" y="9031"/>
                  </a:lnTo>
                  <a:lnTo>
                    <a:pt x="2124" y="9121"/>
                  </a:lnTo>
                  <a:lnTo>
                    <a:pt x="2198" y="9180"/>
                  </a:lnTo>
                  <a:lnTo>
                    <a:pt x="2298" y="9193"/>
                  </a:lnTo>
                  <a:lnTo>
                    <a:pt x="2441" y="9240"/>
                  </a:lnTo>
                  <a:lnTo>
                    <a:pt x="2511" y="9130"/>
                  </a:lnTo>
                  <a:lnTo>
                    <a:pt x="2580" y="9159"/>
                  </a:lnTo>
                  <a:lnTo>
                    <a:pt x="2636" y="9052"/>
                  </a:lnTo>
                  <a:lnTo>
                    <a:pt x="2780" y="9012"/>
                  </a:lnTo>
                  <a:lnTo>
                    <a:pt x="2796" y="8911"/>
                  </a:lnTo>
                  <a:lnTo>
                    <a:pt x="2870" y="8950"/>
                  </a:lnTo>
                  <a:lnTo>
                    <a:pt x="2927" y="9016"/>
                  </a:lnTo>
                  <a:lnTo>
                    <a:pt x="3050" y="8982"/>
                  </a:lnTo>
                  <a:lnTo>
                    <a:pt x="3021" y="8841"/>
                  </a:lnTo>
                  <a:lnTo>
                    <a:pt x="3134" y="8896"/>
                  </a:lnTo>
                  <a:lnTo>
                    <a:pt x="3267" y="8973"/>
                  </a:lnTo>
                  <a:lnTo>
                    <a:pt x="3296" y="8994"/>
                  </a:lnTo>
                  <a:lnTo>
                    <a:pt x="3422" y="8986"/>
                  </a:lnTo>
                  <a:lnTo>
                    <a:pt x="3542" y="8950"/>
                  </a:lnTo>
                  <a:lnTo>
                    <a:pt x="3657" y="8952"/>
                  </a:lnTo>
                  <a:lnTo>
                    <a:pt x="3668" y="8868"/>
                  </a:lnTo>
                  <a:lnTo>
                    <a:pt x="3807" y="8868"/>
                  </a:lnTo>
                  <a:lnTo>
                    <a:pt x="3830" y="8787"/>
                  </a:lnTo>
                  <a:lnTo>
                    <a:pt x="3977" y="8746"/>
                  </a:lnTo>
                  <a:lnTo>
                    <a:pt x="3953" y="8833"/>
                  </a:lnTo>
                  <a:lnTo>
                    <a:pt x="4043" y="8913"/>
                  </a:lnTo>
                  <a:lnTo>
                    <a:pt x="4130" y="8959"/>
                  </a:lnTo>
                  <a:lnTo>
                    <a:pt x="4179" y="8913"/>
                  </a:lnTo>
                  <a:lnTo>
                    <a:pt x="4326" y="8902"/>
                  </a:lnTo>
                  <a:lnTo>
                    <a:pt x="4449" y="8823"/>
                  </a:lnTo>
                  <a:lnTo>
                    <a:pt x="4512" y="8751"/>
                  </a:lnTo>
                  <a:lnTo>
                    <a:pt x="4541" y="8655"/>
                  </a:lnTo>
                  <a:lnTo>
                    <a:pt x="4587" y="8599"/>
                  </a:lnTo>
                  <a:lnTo>
                    <a:pt x="4676" y="8563"/>
                  </a:lnTo>
                  <a:lnTo>
                    <a:pt x="4727" y="8476"/>
                  </a:lnTo>
                  <a:lnTo>
                    <a:pt x="4755" y="8386"/>
                  </a:lnTo>
                  <a:lnTo>
                    <a:pt x="4745" y="8305"/>
                  </a:lnTo>
                  <a:lnTo>
                    <a:pt x="4755" y="8212"/>
                  </a:lnTo>
                  <a:lnTo>
                    <a:pt x="4599" y="8080"/>
                  </a:lnTo>
                  <a:lnTo>
                    <a:pt x="4521" y="7978"/>
                  </a:lnTo>
                  <a:lnTo>
                    <a:pt x="4439" y="7941"/>
                  </a:lnTo>
                  <a:lnTo>
                    <a:pt x="4446" y="7848"/>
                  </a:lnTo>
                  <a:lnTo>
                    <a:pt x="4470" y="7750"/>
                  </a:lnTo>
                  <a:lnTo>
                    <a:pt x="4517" y="7647"/>
                  </a:lnTo>
                  <a:lnTo>
                    <a:pt x="4527" y="7540"/>
                  </a:lnTo>
                  <a:lnTo>
                    <a:pt x="4502" y="7468"/>
                  </a:lnTo>
                  <a:lnTo>
                    <a:pt x="4551" y="7410"/>
                  </a:lnTo>
                  <a:lnTo>
                    <a:pt x="4557" y="7360"/>
                  </a:lnTo>
                  <a:lnTo>
                    <a:pt x="4521" y="7227"/>
                  </a:lnTo>
                  <a:lnTo>
                    <a:pt x="4466" y="7164"/>
                  </a:lnTo>
                  <a:lnTo>
                    <a:pt x="4418" y="7117"/>
                  </a:lnTo>
                  <a:lnTo>
                    <a:pt x="4479" y="7080"/>
                  </a:lnTo>
                  <a:lnTo>
                    <a:pt x="4551" y="7003"/>
                  </a:lnTo>
                  <a:lnTo>
                    <a:pt x="4580" y="6921"/>
                  </a:lnTo>
                  <a:lnTo>
                    <a:pt x="4614" y="6963"/>
                  </a:lnTo>
                  <a:lnTo>
                    <a:pt x="4682" y="6987"/>
                  </a:lnTo>
                  <a:lnTo>
                    <a:pt x="4721" y="6919"/>
                  </a:lnTo>
                  <a:lnTo>
                    <a:pt x="4763" y="6873"/>
                  </a:lnTo>
                  <a:lnTo>
                    <a:pt x="4820" y="6939"/>
                  </a:lnTo>
                  <a:lnTo>
                    <a:pt x="4901" y="6940"/>
                  </a:lnTo>
                  <a:lnTo>
                    <a:pt x="4944" y="6982"/>
                  </a:lnTo>
                  <a:lnTo>
                    <a:pt x="4998" y="6924"/>
                  </a:lnTo>
                  <a:lnTo>
                    <a:pt x="5090" y="6924"/>
                  </a:lnTo>
                  <a:lnTo>
                    <a:pt x="5207" y="6793"/>
                  </a:lnTo>
                  <a:lnTo>
                    <a:pt x="5223" y="6700"/>
                  </a:lnTo>
                  <a:lnTo>
                    <a:pt x="5220" y="6564"/>
                  </a:lnTo>
                  <a:lnTo>
                    <a:pt x="5360" y="6514"/>
                  </a:lnTo>
                  <a:lnTo>
                    <a:pt x="5432" y="6426"/>
                  </a:lnTo>
                  <a:lnTo>
                    <a:pt x="5507" y="6381"/>
                  </a:lnTo>
                  <a:lnTo>
                    <a:pt x="5540" y="6325"/>
                  </a:lnTo>
                  <a:lnTo>
                    <a:pt x="5562" y="6226"/>
                  </a:lnTo>
                  <a:lnTo>
                    <a:pt x="5609" y="6184"/>
                  </a:lnTo>
                  <a:lnTo>
                    <a:pt x="5702" y="6151"/>
                  </a:lnTo>
                  <a:lnTo>
                    <a:pt x="5733" y="6066"/>
                  </a:lnTo>
                  <a:lnTo>
                    <a:pt x="5748" y="5989"/>
                  </a:lnTo>
                  <a:lnTo>
                    <a:pt x="5748" y="5874"/>
                  </a:lnTo>
                  <a:lnTo>
                    <a:pt x="5771" y="5799"/>
                  </a:lnTo>
                  <a:lnTo>
                    <a:pt x="5675" y="5754"/>
                  </a:lnTo>
                  <a:lnTo>
                    <a:pt x="5630" y="5799"/>
                  </a:lnTo>
                  <a:lnTo>
                    <a:pt x="5559" y="5731"/>
                  </a:lnTo>
                  <a:lnTo>
                    <a:pt x="5462" y="5673"/>
                  </a:lnTo>
                  <a:lnTo>
                    <a:pt x="5433" y="5566"/>
                  </a:lnTo>
                  <a:lnTo>
                    <a:pt x="5382" y="5505"/>
                  </a:lnTo>
                  <a:lnTo>
                    <a:pt x="5348" y="5430"/>
                  </a:lnTo>
                  <a:lnTo>
                    <a:pt x="5309" y="5361"/>
                  </a:lnTo>
                  <a:lnTo>
                    <a:pt x="5250" y="5278"/>
                  </a:lnTo>
                  <a:lnTo>
                    <a:pt x="5199" y="5190"/>
                  </a:lnTo>
                  <a:lnTo>
                    <a:pt x="5126" y="5116"/>
                  </a:lnTo>
                  <a:lnTo>
                    <a:pt x="4913" y="5080"/>
                  </a:lnTo>
                  <a:lnTo>
                    <a:pt x="4887" y="4986"/>
                  </a:lnTo>
                  <a:lnTo>
                    <a:pt x="4784" y="4989"/>
                  </a:lnTo>
                  <a:lnTo>
                    <a:pt x="4733" y="4929"/>
                  </a:lnTo>
                  <a:lnTo>
                    <a:pt x="4692" y="4846"/>
                  </a:lnTo>
                  <a:lnTo>
                    <a:pt x="4629" y="4870"/>
                  </a:lnTo>
                  <a:lnTo>
                    <a:pt x="4566" y="4834"/>
                  </a:lnTo>
                  <a:lnTo>
                    <a:pt x="4551" y="4741"/>
                  </a:lnTo>
                  <a:lnTo>
                    <a:pt x="4485" y="4657"/>
                  </a:lnTo>
                  <a:lnTo>
                    <a:pt x="4515" y="4591"/>
                  </a:lnTo>
                  <a:lnTo>
                    <a:pt x="4455" y="4537"/>
                  </a:lnTo>
                  <a:lnTo>
                    <a:pt x="4476" y="4428"/>
                  </a:lnTo>
                  <a:lnTo>
                    <a:pt x="4440" y="4306"/>
                  </a:lnTo>
                  <a:lnTo>
                    <a:pt x="4493" y="4243"/>
                  </a:lnTo>
                  <a:lnTo>
                    <a:pt x="4425" y="4167"/>
                  </a:lnTo>
                  <a:lnTo>
                    <a:pt x="4341" y="4113"/>
                  </a:lnTo>
                  <a:lnTo>
                    <a:pt x="4262" y="4053"/>
                  </a:lnTo>
                  <a:lnTo>
                    <a:pt x="4254" y="3975"/>
                  </a:lnTo>
                  <a:lnTo>
                    <a:pt x="4232" y="3886"/>
                  </a:lnTo>
                  <a:lnTo>
                    <a:pt x="4248" y="3798"/>
                  </a:lnTo>
                  <a:lnTo>
                    <a:pt x="4197" y="3757"/>
                  </a:lnTo>
                  <a:lnTo>
                    <a:pt x="4148" y="3684"/>
                  </a:lnTo>
                  <a:lnTo>
                    <a:pt x="4125" y="3585"/>
                  </a:lnTo>
                  <a:lnTo>
                    <a:pt x="4179" y="3535"/>
                  </a:lnTo>
                  <a:lnTo>
                    <a:pt x="4203" y="3393"/>
                  </a:lnTo>
                  <a:lnTo>
                    <a:pt x="4218" y="3304"/>
                  </a:lnTo>
                  <a:lnTo>
                    <a:pt x="4224" y="3183"/>
                  </a:lnTo>
                  <a:lnTo>
                    <a:pt x="4263" y="3117"/>
                  </a:lnTo>
                  <a:lnTo>
                    <a:pt x="4257" y="3016"/>
                  </a:lnTo>
                  <a:lnTo>
                    <a:pt x="4235" y="2925"/>
                  </a:lnTo>
                  <a:lnTo>
                    <a:pt x="4301" y="2917"/>
                  </a:lnTo>
                  <a:lnTo>
                    <a:pt x="4370" y="2886"/>
                  </a:lnTo>
                  <a:lnTo>
                    <a:pt x="4440" y="2848"/>
                  </a:lnTo>
                  <a:lnTo>
                    <a:pt x="4503" y="2769"/>
                  </a:lnTo>
                  <a:lnTo>
                    <a:pt x="4587" y="2752"/>
                  </a:lnTo>
                  <a:lnTo>
                    <a:pt x="4686" y="2704"/>
                  </a:lnTo>
                  <a:lnTo>
                    <a:pt x="4740" y="2743"/>
                  </a:lnTo>
                  <a:lnTo>
                    <a:pt x="4785" y="2694"/>
                  </a:lnTo>
                  <a:lnTo>
                    <a:pt x="4781" y="2610"/>
                  </a:lnTo>
                  <a:lnTo>
                    <a:pt x="4752" y="2541"/>
                  </a:lnTo>
                  <a:lnTo>
                    <a:pt x="4782" y="2476"/>
                  </a:lnTo>
                  <a:lnTo>
                    <a:pt x="4799" y="2395"/>
                  </a:lnTo>
                  <a:lnTo>
                    <a:pt x="4797" y="2334"/>
                  </a:lnTo>
                  <a:lnTo>
                    <a:pt x="4839" y="2265"/>
                  </a:lnTo>
                  <a:lnTo>
                    <a:pt x="4905" y="2176"/>
                  </a:lnTo>
                  <a:lnTo>
                    <a:pt x="4955" y="2101"/>
                  </a:lnTo>
                  <a:lnTo>
                    <a:pt x="4985" y="2019"/>
                  </a:lnTo>
                  <a:lnTo>
                    <a:pt x="4872" y="1905"/>
                  </a:lnTo>
                  <a:lnTo>
                    <a:pt x="4718" y="1884"/>
                  </a:lnTo>
                  <a:lnTo>
                    <a:pt x="4647" y="1843"/>
                  </a:lnTo>
                  <a:lnTo>
                    <a:pt x="4562" y="1722"/>
                  </a:lnTo>
                  <a:lnTo>
                    <a:pt x="4499" y="1593"/>
                  </a:lnTo>
                  <a:lnTo>
                    <a:pt x="4488" y="1429"/>
                  </a:lnTo>
                  <a:lnTo>
                    <a:pt x="4400" y="1368"/>
                  </a:lnTo>
                  <a:lnTo>
                    <a:pt x="4373" y="1248"/>
                  </a:lnTo>
                  <a:lnTo>
                    <a:pt x="4511" y="1242"/>
                  </a:lnTo>
                  <a:lnTo>
                    <a:pt x="4607" y="1219"/>
                  </a:lnTo>
                  <a:lnTo>
                    <a:pt x="4674" y="1017"/>
                  </a:lnTo>
                  <a:lnTo>
                    <a:pt x="4770" y="966"/>
                  </a:lnTo>
                  <a:lnTo>
                    <a:pt x="4892" y="1041"/>
                  </a:lnTo>
                  <a:lnTo>
                    <a:pt x="5021" y="1132"/>
                  </a:lnTo>
                  <a:lnTo>
                    <a:pt x="5123" y="1071"/>
                  </a:lnTo>
                  <a:lnTo>
                    <a:pt x="5201" y="990"/>
                  </a:lnTo>
                  <a:lnTo>
                    <a:pt x="5085" y="825"/>
                  </a:lnTo>
                  <a:lnTo>
                    <a:pt x="4940" y="765"/>
                  </a:lnTo>
                  <a:lnTo>
                    <a:pt x="4758" y="738"/>
                  </a:lnTo>
                  <a:lnTo>
                    <a:pt x="4602" y="594"/>
                  </a:lnTo>
                  <a:lnTo>
                    <a:pt x="4451" y="439"/>
                  </a:lnTo>
                  <a:lnTo>
                    <a:pt x="4292" y="456"/>
                  </a:lnTo>
                  <a:lnTo>
                    <a:pt x="4191" y="570"/>
                  </a:lnTo>
                  <a:lnTo>
                    <a:pt x="4113" y="546"/>
                  </a:lnTo>
                  <a:lnTo>
                    <a:pt x="4031" y="556"/>
                  </a:lnTo>
                  <a:lnTo>
                    <a:pt x="3963" y="672"/>
                  </a:lnTo>
                  <a:lnTo>
                    <a:pt x="3891" y="789"/>
                  </a:lnTo>
                  <a:lnTo>
                    <a:pt x="3837" y="925"/>
                  </a:lnTo>
                  <a:lnTo>
                    <a:pt x="3765" y="1024"/>
                  </a:lnTo>
                  <a:lnTo>
                    <a:pt x="3693" y="1128"/>
                  </a:lnTo>
                  <a:lnTo>
                    <a:pt x="3644" y="1266"/>
                  </a:lnTo>
                  <a:lnTo>
                    <a:pt x="3527" y="1261"/>
                  </a:lnTo>
                  <a:lnTo>
                    <a:pt x="3426" y="1192"/>
                  </a:lnTo>
                  <a:lnTo>
                    <a:pt x="3399" y="1110"/>
                  </a:lnTo>
                  <a:lnTo>
                    <a:pt x="3281" y="999"/>
                  </a:lnTo>
                  <a:lnTo>
                    <a:pt x="3287" y="888"/>
                  </a:lnTo>
                  <a:lnTo>
                    <a:pt x="3228" y="792"/>
                  </a:lnTo>
                  <a:lnTo>
                    <a:pt x="3198" y="681"/>
                  </a:lnTo>
                  <a:lnTo>
                    <a:pt x="3095" y="687"/>
                  </a:lnTo>
                  <a:lnTo>
                    <a:pt x="2955" y="651"/>
                  </a:lnTo>
                  <a:lnTo>
                    <a:pt x="2840" y="607"/>
                  </a:lnTo>
                  <a:lnTo>
                    <a:pt x="2760" y="651"/>
                  </a:lnTo>
                  <a:lnTo>
                    <a:pt x="2628" y="589"/>
                  </a:lnTo>
                  <a:lnTo>
                    <a:pt x="2531" y="642"/>
                  </a:lnTo>
                  <a:lnTo>
                    <a:pt x="2411" y="582"/>
                  </a:lnTo>
                  <a:lnTo>
                    <a:pt x="2265" y="633"/>
                  </a:lnTo>
                  <a:lnTo>
                    <a:pt x="2217" y="543"/>
                  </a:lnTo>
                  <a:lnTo>
                    <a:pt x="2208" y="394"/>
                  </a:lnTo>
                  <a:lnTo>
                    <a:pt x="2165" y="243"/>
                  </a:lnTo>
                  <a:lnTo>
                    <a:pt x="2048" y="199"/>
                  </a:lnTo>
                  <a:lnTo>
                    <a:pt x="1865" y="183"/>
                  </a:lnTo>
                  <a:lnTo>
                    <a:pt x="1646" y="187"/>
                  </a:lnTo>
                  <a:lnTo>
                    <a:pt x="1649" y="93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1E3148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任意多边形 117">
              <a:extLst>
                <a:ext uri="{FF2B5EF4-FFF2-40B4-BE49-F238E27FC236}">
                  <a16:creationId xmlns:a16="http://schemas.microsoft.com/office/drawing/2014/main" id="{0D65E9EB-FFC5-7BB8-BFDB-041C7BF7C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782"/>
              <a:ext cx="452" cy="598"/>
            </a:xfrm>
            <a:custGeom>
              <a:avLst/>
              <a:gdLst/>
              <a:ahLst/>
              <a:cxnLst/>
              <a:rect l="0" t="0" r="r" b="b"/>
              <a:pathLst>
                <a:path w="2260" h="2991">
                  <a:moveTo>
                    <a:pt x="821" y="16"/>
                  </a:moveTo>
                  <a:lnTo>
                    <a:pt x="820" y="95"/>
                  </a:lnTo>
                  <a:lnTo>
                    <a:pt x="892" y="151"/>
                  </a:lnTo>
                  <a:lnTo>
                    <a:pt x="918" y="227"/>
                  </a:lnTo>
                  <a:lnTo>
                    <a:pt x="889" y="352"/>
                  </a:lnTo>
                  <a:lnTo>
                    <a:pt x="814" y="352"/>
                  </a:lnTo>
                  <a:lnTo>
                    <a:pt x="776" y="432"/>
                  </a:lnTo>
                  <a:lnTo>
                    <a:pt x="709" y="492"/>
                  </a:lnTo>
                  <a:lnTo>
                    <a:pt x="795" y="573"/>
                  </a:lnTo>
                  <a:lnTo>
                    <a:pt x="785" y="630"/>
                  </a:lnTo>
                  <a:lnTo>
                    <a:pt x="701" y="595"/>
                  </a:lnTo>
                  <a:lnTo>
                    <a:pt x="631" y="631"/>
                  </a:lnTo>
                  <a:lnTo>
                    <a:pt x="568" y="693"/>
                  </a:lnTo>
                  <a:lnTo>
                    <a:pt x="484" y="679"/>
                  </a:lnTo>
                  <a:lnTo>
                    <a:pt x="489" y="764"/>
                  </a:lnTo>
                  <a:lnTo>
                    <a:pt x="436" y="838"/>
                  </a:lnTo>
                  <a:lnTo>
                    <a:pt x="426" y="904"/>
                  </a:lnTo>
                  <a:lnTo>
                    <a:pt x="388" y="976"/>
                  </a:lnTo>
                  <a:lnTo>
                    <a:pt x="413" y="1034"/>
                  </a:lnTo>
                  <a:lnTo>
                    <a:pt x="310" y="1051"/>
                  </a:lnTo>
                  <a:lnTo>
                    <a:pt x="298" y="1102"/>
                  </a:lnTo>
                  <a:lnTo>
                    <a:pt x="313" y="1145"/>
                  </a:lnTo>
                  <a:lnTo>
                    <a:pt x="373" y="1160"/>
                  </a:lnTo>
                  <a:lnTo>
                    <a:pt x="330" y="1210"/>
                  </a:lnTo>
                  <a:lnTo>
                    <a:pt x="351" y="1285"/>
                  </a:lnTo>
                  <a:lnTo>
                    <a:pt x="277" y="1353"/>
                  </a:lnTo>
                  <a:lnTo>
                    <a:pt x="368" y="1384"/>
                  </a:lnTo>
                  <a:lnTo>
                    <a:pt x="264" y="1437"/>
                  </a:lnTo>
                  <a:lnTo>
                    <a:pt x="194" y="1469"/>
                  </a:lnTo>
                  <a:lnTo>
                    <a:pt x="139" y="1508"/>
                  </a:lnTo>
                  <a:lnTo>
                    <a:pt x="100" y="1532"/>
                  </a:lnTo>
                  <a:lnTo>
                    <a:pt x="42" y="1556"/>
                  </a:lnTo>
                  <a:lnTo>
                    <a:pt x="0" y="1620"/>
                  </a:lnTo>
                  <a:lnTo>
                    <a:pt x="36" y="1727"/>
                  </a:lnTo>
                  <a:lnTo>
                    <a:pt x="25" y="1838"/>
                  </a:lnTo>
                  <a:lnTo>
                    <a:pt x="30" y="1936"/>
                  </a:lnTo>
                  <a:lnTo>
                    <a:pt x="135" y="2000"/>
                  </a:lnTo>
                  <a:lnTo>
                    <a:pt x="226" y="2052"/>
                  </a:lnTo>
                  <a:lnTo>
                    <a:pt x="276" y="1989"/>
                  </a:lnTo>
                  <a:lnTo>
                    <a:pt x="337" y="1974"/>
                  </a:lnTo>
                  <a:lnTo>
                    <a:pt x="404" y="2044"/>
                  </a:lnTo>
                  <a:lnTo>
                    <a:pt x="424" y="2107"/>
                  </a:lnTo>
                  <a:lnTo>
                    <a:pt x="479" y="2035"/>
                  </a:lnTo>
                  <a:lnTo>
                    <a:pt x="554" y="1924"/>
                  </a:lnTo>
                  <a:lnTo>
                    <a:pt x="593" y="1986"/>
                  </a:lnTo>
                  <a:lnTo>
                    <a:pt x="613" y="2103"/>
                  </a:lnTo>
                  <a:lnTo>
                    <a:pt x="677" y="2141"/>
                  </a:lnTo>
                  <a:lnTo>
                    <a:pt x="687" y="2242"/>
                  </a:lnTo>
                  <a:lnTo>
                    <a:pt x="644" y="2293"/>
                  </a:lnTo>
                  <a:lnTo>
                    <a:pt x="687" y="2395"/>
                  </a:lnTo>
                  <a:lnTo>
                    <a:pt x="654" y="2453"/>
                  </a:lnTo>
                  <a:lnTo>
                    <a:pt x="594" y="2509"/>
                  </a:lnTo>
                  <a:cubicBezTo>
                    <a:pt x="594" y="2531"/>
                    <a:pt x="594" y="2553"/>
                    <a:pt x="594" y="2576"/>
                  </a:cubicBezTo>
                  <a:lnTo>
                    <a:pt x="611" y="2627"/>
                  </a:lnTo>
                  <a:lnTo>
                    <a:pt x="560" y="2706"/>
                  </a:lnTo>
                  <a:lnTo>
                    <a:pt x="630" y="2795"/>
                  </a:lnTo>
                  <a:lnTo>
                    <a:pt x="685" y="2882"/>
                  </a:lnTo>
                  <a:lnTo>
                    <a:pt x="750" y="2928"/>
                  </a:lnTo>
                  <a:lnTo>
                    <a:pt x="808" y="2991"/>
                  </a:lnTo>
                  <a:lnTo>
                    <a:pt x="854" y="2909"/>
                  </a:lnTo>
                  <a:lnTo>
                    <a:pt x="900" y="2948"/>
                  </a:lnTo>
                  <a:lnTo>
                    <a:pt x="967" y="2866"/>
                  </a:lnTo>
                  <a:lnTo>
                    <a:pt x="989" y="2807"/>
                  </a:lnTo>
                  <a:lnTo>
                    <a:pt x="1102" y="2789"/>
                  </a:lnTo>
                  <a:lnTo>
                    <a:pt x="1112" y="2730"/>
                  </a:lnTo>
                  <a:lnTo>
                    <a:pt x="1131" y="2655"/>
                  </a:lnTo>
                  <a:lnTo>
                    <a:pt x="1202" y="2585"/>
                  </a:lnTo>
                  <a:lnTo>
                    <a:pt x="1179" y="2530"/>
                  </a:lnTo>
                  <a:lnTo>
                    <a:pt x="1154" y="2502"/>
                  </a:lnTo>
                  <a:lnTo>
                    <a:pt x="1135" y="2444"/>
                  </a:lnTo>
                  <a:lnTo>
                    <a:pt x="1199" y="2376"/>
                  </a:lnTo>
                  <a:lnTo>
                    <a:pt x="1258" y="2364"/>
                  </a:lnTo>
                  <a:lnTo>
                    <a:pt x="1308" y="2406"/>
                  </a:lnTo>
                  <a:lnTo>
                    <a:pt x="1358" y="2436"/>
                  </a:lnTo>
                  <a:lnTo>
                    <a:pt x="1428" y="2436"/>
                  </a:lnTo>
                  <a:lnTo>
                    <a:pt x="1480" y="2478"/>
                  </a:lnTo>
                  <a:lnTo>
                    <a:pt x="1458" y="2566"/>
                  </a:lnTo>
                  <a:lnTo>
                    <a:pt x="1565" y="2540"/>
                  </a:lnTo>
                  <a:lnTo>
                    <a:pt x="1640" y="2503"/>
                  </a:lnTo>
                  <a:lnTo>
                    <a:pt x="1701" y="2539"/>
                  </a:lnTo>
                  <a:lnTo>
                    <a:pt x="1685" y="2633"/>
                  </a:lnTo>
                  <a:lnTo>
                    <a:pt x="1751" y="2685"/>
                  </a:lnTo>
                  <a:lnTo>
                    <a:pt x="1860" y="2633"/>
                  </a:lnTo>
                  <a:lnTo>
                    <a:pt x="1906" y="2681"/>
                  </a:lnTo>
                  <a:lnTo>
                    <a:pt x="1975" y="2709"/>
                  </a:lnTo>
                  <a:lnTo>
                    <a:pt x="2003" y="2769"/>
                  </a:lnTo>
                  <a:lnTo>
                    <a:pt x="2072" y="2762"/>
                  </a:lnTo>
                  <a:lnTo>
                    <a:pt x="2058" y="2669"/>
                  </a:lnTo>
                  <a:lnTo>
                    <a:pt x="2104" y="2626"/>
                  </a:lnTo>
                  <a:lnTo>
                    <a:pt x="2083" y="2580"/>
                  </a:lnTo>
                  <a:lnTo>
                    <a:pt x="2032" y="2591"/>
                  </a:lnTo>
                  <a:lnTo>
                    <a:pt x="1989" y="2563"/>
                  </a:lnTo>
                  <a:lnTo>
                    <a:pt x="1962" y="2486"/>
                  </a:lnTo>
                  <a:lnTo>
                    <a:pt x="2008" y="2421"/>
                  </a:lnTo>
                  <a:lnTo>
                    <a:pt x="2032" y="2339"/>
                  </a:lnTo>
                  <a:lnTo>
                    <a:pt x="2102" y="2331"/>
                  </a:lnTo>
                  <a:lnTo>
                    <a:pt x="2174" y="2375"/>
                  </a:lnTo>
                  <a:lnTo>
                    <a:pt x="2260" y="2294"/>
                  </a:lnTo>
                  <a:lnTo>
                    <a:pt x="2210" y="2218"/>
                  </a:lnTo>
                  <a:lnTo>
                    <a:pt x="2174" y="2168"/>
                  </a:lnTo>
                  <a:lnTo>
                    <a:pt x="2125" y="2098"/>
                  </a:lnTo>
                  <a:lnTo>
                    <a:pt x="2043" y="2093"/>
                  </a:lnTo>
                  <a:lnTo>
                    <a:pt x="2024" y="2023"/>
                  </a:lnTo>
                  <a:lnTo>
                    <a:pt x="2005" y="1965"/>
                  </a:lnTo>
                  <a:lnTo>
                    <a:pt x="2027" y="1916"/>
                  </a:lnTo>
                  <a:lnTo>
                    <a:pt x="2080" y="1873"/>
                  </a:lnTo>
                  <a:lnTo>
                    <a:pt x="2162" y="1837"/>
                  </a:lnTo>
                  <a:lnTo>
                    <a:pt x="2152" y="1781"/>
                  </a:lnTo>
                  <a:lnTo>
                    <a:pt x="2089" y="1755"/>
                  </a:lnTo>
                  <a:lnTo>
                    <a:pt x="2084" y="1678"/>
                  </a:lnTo>
                  <a:lnTo>
                    <a:pt x="2058" y="1588"/>
                  </a:lnTo>
                  <a:lnTo>
                    <a:pt x="1981" y="1592"/>
                  </a:lnTo>
                  <a:lnTo>
                    <a:pt x="1964" y="1520"/>
                  </a:lnTo>
                  <a:lnTo>
                    <a:pt x="1868" y="1527"/>
                  </a:lnTo>
                  <a:lnTo>
                    <a:pt x="1832" y="1477"/>
                  </a:lnTo>
                  <a:lnTo>
                    <a:pt x="1805" y="1407"/>
                  </a:lnTo>
                  <a:lnTo>
                    <a:pt x="1747" y="1327"/>
                  </a:lnTo>
                  <a:lnTo>
                    <a:pt x="1680" y="1267"/>
                  </a:lnTo>
                  <a:lnTo>
                    <a:pt x="1607" y="1184"/>
                  </a:lnTo>
                  <a:lnTo>
                    <a:pt x="1650" y="1085"/>
                  </a:lnTo>
                  <a:lnTo>
                    <a:pt x="1626" y="1011"/>
                  </a:lnTo>
                  <a:lnTo>
                    <a:pt x="1585" y="977"/>
                  </a:lnTo>
                  <a:lnTo>
                    <a:pt x="1527" y="962"/>
                  </a:lnTo>
                  <a:lnTo>
                    <a:pt x="1537" y="883"/>
                  </a:lnTo>
                  <a:lnTo>
                    <a:pt x="1585" y="844"/>
                  </a:lnTo>
                  <a:lnTo>
                    <a:pt x="1614" y="764"/>
                  </a:lnTo>
                  <a:lnTo>
                    <a:pt x="1631" y="677"/>
                  </a:lnTo>
                  <a:lnTo>
                    <a:pt x="1560" y="593"/>
                  </a:lnTo>
                  <a:lnTo>
                    <a:pt x="1484" y="579"/>
                  </a:lnTo>
                  <a:lnTo>
                    <a:pt x="1389" y="527"/>
                  </a:lnTo>
                  <a:lnTo>
                    <a:pt x="1375" y="450"/>
                  </a:lnTo>
                  <a:lnTo>
                    <a:pt x="1365" y="390"/>
                  </a:lnTo>
                  <a:lnTo>
                    <a:pt x="1287" y="382"/>
                  </a:lnTo>
                  <a:lnTo>
                    <a:pt x="1237" y="329"/>
                  </a:lnTo>
                  <a:lnTo>
                    <a:pt x="1206" y="257"/>
                  </a:lnTo>
                  <a:lnTo>
                    <a:pt x="1119" y="225"/>
                  </a:lnTo>
                  <a:lnTo>
                    <a:pt x="1115" y="151"/>
                  </a:lnTo>
                  <a:lnTo>
                    <a:pt x="1123" y="45"/>
                  </a:lnTo>
                  <a:lnTo>
                    <a:pt x="987" y="0"/>
                  </a:lnTo>
                  <a:lnTo>
                    <a:pt x="901" y="47"/>
                  </a:lnTo>
                  <a:lnTo>
                    <a:pt x="821" y="16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DB90166-8BEC-75D3-BCDA-B8A2E0A853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863522"/>
              </p:ext>
            </p:extLst>
          </p:nvPr>
        </p:nvGraphicFramePr>
        <p:xfrm>
          <a:off x="3039761" y="2015197"/>
          <a:ext cx="50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65745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3449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856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60031" y="206804"/>
            <a:ext cx="939579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Nalaz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6: </a:t>
            </a: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Međuregionalna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saradnja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kroz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programe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Fonda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E51727B-9E70-5CFD-3B6C-7C19B415F133}"/>
              </a:ext>
            </a:extLst>
          </p:cNvPr>
          <p:cNvGrpSpPr/>
          <p:nvPr/>
        </p:nvGrpSpPr>
        <p:grpSpPr bwMode="auto">
          <a:xfrm>
            <a:off x="8869349" y="1755988"/>
            <a:ext cx="2520627" cy="3346024"/>
            <a:chOff x="0" y="0"/>
            <a:chExt cx="2126" cy="2819"/>
          </a:xfrm>
        </p:grpSpPr>
        <p:sp>
          <p:nvSpPr>
            <p:cNvPr id="16" name="任意多边形 113">
              <a:extLst>
                <a:ext uri="{FF2B5EF4-FFF2-40B4-BE49-F238E27FC236}">
                  <a16:creationId xmlns:a16="http://schemas.microsoft.com/office/drawing/2014/main" id="{C23A047C-78D6-6C01-F52D-2D52DC321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94" cy="1119"/>
            </a:xfrm>
            <a:custGeom>
              <a:avLst/>
              <a:gdLst/>
              <a:ahLst/>
              <a:cxnLst/>
              <a:rect l="0" t="0" r="r" b="b"/>
              <a:pathLst>
                <a:path w="6972" h="5595">
                  <a:moveTo>
                    <a:pt x="2578" y="148"/>
                  </a:moveTo>
                  <a:lnTo>
                    <a:pt x="2469" y="233"/>
                  </a:lnTo>
                  <a:lnTo>
                    <a:pt x="2335" y="174"/>
                  </a:lnTo>
                  <a:lnTo>
                    <a:pt x="2227" y="74"/>
                  </a:lnTo>
                  <a:lnTo>
                    <a:pt x="2172" y="0"/>
                  </a:lnTo>
                  <a:lnTo>
                    <a:pt x="2041" y="35"/>
                  </a:lnTo>
                  <a:lnTo>
                    <a:pt x="1983" y="77"/>
                  </a:lnTo>
                  <a:lnTo>
                    <a:pt x="1813" y="42"/>
                  </a:lnTo>
                  <a:lnTo>
                    <a:pt x="1759" y="122"/>
                  </a:lnTo>
                  <a:lnTo>
                    <a:pt x="1644" y="147"/>
                  </a:lnTo>
                  <a:lnTo>
                    <a:pt x="1701" y="213"/>
                  </a:lnTo>
                  <a:lnTo>
                    <a:pt x="1686" y="273"/>
                  </a:lnTo>
                  <a:lnTo>
                    <a:pt x="1561" y="330"/>
                  </a:lnTo>
                  <a:lnTo>
                    <a:pt x="1549" y="413"/>
                  </a:lnTo>
                  <a:lnTo>
                    <a:pt x="1480" y="437"/>
                  </a:lnTo>
                  <a:lnTo>
                    <a:pt x="1408" y="516"/>
                  </a:lnTo>
                  <a:lnTo>
                    <a:pt x="1333" y="543"/>
                  </a:lnTo>
                  <a:lnTo>
                    <a:pt x="1284" y="486"/>
                  </a:lnTo>
                  <a:lnTo>
                    <a:pt x="1191" y="548"/>
                  </a:lnTo>
                  <a:lnTo>
                    <a:pt x="1108" y="620"/>
                  </a:lnTo>
                  <a:lnTo>
                    <a:pt x="1114" y="735"/>
                  </a:lnTo>
                  <a:lnTo>
                    <a:pt x="1044" y="681"/>
                  </a:lnTo>
                  <a:lnTo>
                    <a:pt x="858" y="663"/>
                  </a:lnTo>
                  <a:lnTo>
                    <a:pt x="801" y="636"/>
                  </a:lnTo>
                  <a:lnTo>
                    <a:pt x="805" y="569"/>
                  </a:lnTo>
                  <a:lnTo>
                    <a:pt x="771" y="488"/>
                  </a:lnTo>
                  <a:lnTo>
                    <a:pt x="718" y="434"/>
                  </a:lnTo>
                  <a:lnTo>
                    <a:pt x="643" y="512"/>
                  </a:lnTo>
                  <a:lnTo>
                    <a:pt x="603" y="581"/>
                  </a:lnTo>
                  <a:lnTo>
                    <a:pt x="609" y="687"/>
                  </a:lnTo>
                  <a:lnTo>
                    <a:pt x="513" y="729"/>
                  </a:lnTo>
                  <a:lnTo>
                    <a:pt x="408" y="801"/>
                  </a:lnTo>
                  <a:lnTo>
                    <a:pt x="402" y="884"/>
                  </a:lnTo>
                  <a:lnTo>
                    <a:pt x="264" y="836"/>
                  </a:lnTo>
                  <a:lnTo>
                    <a:pt x="213" y="909"/>
                  </a:lnTo>
                  <a:lnTo>
                    <a:pt x="126" y="957"/>
                  </a:lnTo>
                  <a:lnTo>
                    <a:pt x="19" y="1065"/>
                  </a:lnTo>
                  <a:lnTo>
                    <a:pt x="120" y="1157"/>
                  </a:lnTo>
                  <a:lnTo>
                    <a:pt x="75" y="1179"/>
                  </a:lnTo>
                  <a:lnTo>
                    <a:pt x="21" y="1268"/>
                  </a:lnTo>
                  <a:lnTo>
                    <a:pt x="0" y="1346"/>
                  </a:lnTo>
                  <a:lnTo>
                    <a:pt x="54" y="1383"/>
                  </a:lnTo>
                  <a:lnTo>
                    <a:pt x="135" y="1394"/>
                  </a:lnTo>
                  <a:lnTo>
                    <a:pt x="94" y="1464"/>
                  </a:lnTo>
                  <a:lnTo>
                    <a:pt x="154" y="1584"/>
                  </a:lnTo>
                  <a:lnTo>
                    <a:pt x="174" y="1641"/>
                  </a:lnTo>
                  <a:lnTo>
                    <a:pt x="246" y="1728"/>
                  </a:lnTo>
                  <a:lnTo>
                    <a:pt x="280" y="1803"/>
                  </a:lnTo>
                  <a:lnTo>
                    <a:pt x="265" y="1862"/>
                  </a:lnTo>
                  <a:lnTo>
                    <a:pt x="196" y="1944"/>
                  </a:lnTo>
                  <a:lnTo>
                    <a:pt x="139" y="2006"/>
                  </a:lnTo>
                  <a:lnTo>
                    <a:pt x="162" y="2087"/>
                  </a:lnTo>
                  <a:lnTo>
                    <a:pt x="160" y="2234"/>
                  </a:lnTo>
                  <a:lnTo>
                    <a:pt x="297" y="2303"/>
                  </a:lnTo>
                  <a:lnTo>
                    <a:pt x="340" y="2303"/>
                  </a:lnTo>
                  <a:lnTo>
                    <a:pt x="378" y="2229"/>
                  </a:lnTo>
                  <a:lnTo>
                    <a:pt x="447" y="2208"/>
                  </a:lnTo>
                  <a:lnTo>
                    <a:pt x="607" y="2358"/>
                  </a:lnTo>
                  <a:lnTo>
                    <a:pt x="622" y="2445"/>
                  </a:lnTo>
                  <a:lnTo>
                    <a:pt x="561" y="2498"/>
                  </a:lnTo>
                  <a:lnTo>
                    <a:pt x="442" y="2516"/>
                  </a:lnTo>
                  <a:lnTo>
                    <a:pt x="369" y="2480"/>
                  </a:lnTo>
                  <a:lnTo>
                    <a:pt x="343" y="2576"/>
                  </a:lnTo>
                  <a:lnTo>
                    <a:pt x="336" y="2673"/>
                  </a:lnTo>
                  <a:lnTo>
                    <a:pt x="432" y="2720"/>
                  </a:lnTo>
                  <a:lnTo>
                    <a:pt x="415" y="2835"/>
                  </a:lnTo>
                  <a:lnTo>
                    <a:pt x="322" y="2819"/>
                  </a:lnTo>
                  <a:lnTo>
                    <a:pt x="279" y="2882"/>
                  </a:lnTo>
                  <a:lnTo>
                    <a:pt x="432" y="3023"/>
                  </a:lnTo>
                  <a:lnTo>
                    <a:pt x="591" y="3020"/>
                  </a:lnTo>
                  <a:lnTo>
                    <a:pt x="631" y="3194"/>
                  </a:lnTo>
                  <a:lnTo>
                    <a:pt x="922" y="3327"/>
                  </a:lnTo>
                  <a:lnTo>
                    <a:pt x="1110" y="3401"/>
                  </a:lnTo>
                  <a:lnTo>
                    <a:pt x="1288" y="3434"/>
                  </a:lnTo>
                  <a:lnTo>
                    <a:pt x="1444" y="3417"/>
                  </a:lnTo>
                  <a:lnTo>
                    <a:pt x="1549" y="3587"/>
                  </a:lnTo>
                  <a:lnTo>
                    <a:pt x="1459" y="3642"/>
                  </a:lnTo>
                  <a:lnTo>
                    <a:pt x="1428" y="3620"/>
                  </a:lnTo>
                  <a:lnTo>
                    <a:pt x="1323" y="3666"/>
                  </a:lnTo>
                  <a:lnTo>
                    <a:pt x="1206" y="3609"/>
                  </a:lnTo>
                  <a:lnTo>
                    <a:pt x="1185" y="3515"/>
                  </a:lnTo>
                  <a:lnTo>
                    <a:pt x="1038" y="3519"/>
                  </a:lnTo>
                  <a:lnTo>
                    <a:pt x="1099" y="3618"/>
                  </a:lnTo>
                  <a:lnTo>
                    <a:pt x="1050" y="3630"/>
                  </a:lnTo>
                  <a:lnTo>
                    <a:pt x="942" y="3581"/>
                  </a:lnTo>
                  <a:lnTo>
                    <a:pt x="817" y="3515"/>
                  </a:lnTo>
                  <a:lnTo>
                    <a:pt x="799" y="3540"/>
                  </a:lnTo>
                  <a:lnTo>
                    <a:pt x="822" y="3627"/>
                  </a:lnTo>
                  <a:lnTo>
                    <a:pt x="805" y="3705"/>
                  </a:lnTo>
                  <a:lnTo>
                    <a:pt x="738" y="3780"/>
                  </a:lnTo>
                  <a:lnTo>
                    <a:pt x="663" y="3741"/>
                  </a:lnTo>
                  <a:lnTo>
                    <a:pt x="580" y="3717"/>
                  </a:lnTo>
                  <a:lnTo>
                    <a:pt x="535" y="3822"/>
                  </a:lnTo>
                  <a:lnTo>
                    <a:pt x="565" y="3905"/>
                  </a:lnTo>
                  <a:lnTo>
                    <a:pt x="640" y="3935"/>
                  </a:lnTo>
                  <a:lnTo>
                    <a:pt x="646" y="4052"/>
                  </a:lnTo>
                  <a:lnTo>
                    <a:pt x="604" y="4115"/>
                  </a:lnTo>
                  <a:lnTo>
                    <a:pt x="615" y="4236"/>
                  </a:lnTo>
                  <a:lnTo>
                    <a:pt x="517" y="4310"/>
                  </a:lnTo>
                  <a:lnTo>
                    <a:pt x="630" y="4356"/>
                  </a:lnTo>
                  <a:lnTo>
                    <a:pt x="685" y="4319"/>
                  </a:lnTo>
                  <a:lnTo>
                    <a:pt x="763" y="4311"/>
                  </a:lnTo>
                  <a:lnTo>
                    <a:pt x="745" y="4448"/>
                  </a:lnTo>
                  <a:lnTo>
                    <a:pt x="669" y="4478"/>
                  </a:lnTo>
                  <a:lnTo>
                    <a:pt x="610" y="4518"/>
                  </a:lnTo>
                  <a:lnTo>
                    <a:pt x="580" y="4587"/>
                  </a:lnTo>
                  <a:lnTo>
                    <a:pt x="525" y="4607"/>
                  </a:lnTo>
                  <a:lnTo>
                    <a:pt x="439" y="4580"/>
                  </a:lnTo>
                  <a:lnTo>
                    <a:pt x="390" y="4523"/>
                  </a:lnTo>
                  <a:lnTo>
                    <a:pt x="346" y="4584"/>
                  </a:lnTo>
                  <a:lnTo>
                    <a:pt x="364" y="4712"/>
                  </a:lnTo>
                  <a:lnTo>
                    <a:pt x="451" y="4770"/>
                  </a:lnTo>
                  <a:lnTo>
                    <a:pt x="534" y="4743"/>
                  </a:lnTo>
                  <a:lnTo>
                    <a:pt x="649" y="4635"/>
                  </a:lnTo>
                  <a:lnTo>
                    <a:pt x="840" y="4527"/>
                  </a:lnTo>
                  <a:lnTo>
                    <a:pt x="916" y="4587"/>
                  </a:lnTo>
                  <a:lnTo>
                    <a:pt x="993" y="4514"/>
                  </a:lnTo>
                  <a:lnTo>
                    <a:pt x="1089" y="4550"/>
                  </a:lnTo>
                  <a:lnTo>
                    <a:pt x="1152" y="4566"/>
                  </a:lnTo>
                  <a:lnTo>
                    <a:pt x="1204" y="4596"/>
                  </a:lnTo>
                  <a:lnTo>
                    <a:pt x="1234" y="4515"/>
                  </a:lnTo>
                  <a:lnTo>
                    <a:pt x="1318" y="4563"/>
                  </a:lnTo>
                  <a:lnTo>
                    <a:pt x="1398" y="4509"/>
                  </a:lnTo>
                  <a:lnTo>
                    <a:pt x="1465" y="4556"/>
                  </a:lnTo>
                  <a:lnTo>
                    <a:pt x="1464" y="4440"/>
                  </a:lnTo>
                  <a:lnTo>
                    <a:pt x="1558" y="4464"/>
                  </a:lnTo>
                  <a:lnTo>
                    <a:pt x="1573" y="4536"/>
                  </a:lnTo>
                  <a:lnTo>
                    <a:pt x="1617" y="4592"/>
                  </a:lnTo>
                  <a:lnTo>
                    <a:pt x="1704" y="4503"/>
                  </a:lnTo>
                  <a:lnTo>
                    <a:pt x="1782" y="4572"/>
                  </a:lnTo>
                  <a:lnTo>
                    <a:pt x="1858" y="4584"/>
                  </a:lnTo>
                  <a:lnTo>
                    <a:pt x="1944" y="4530"/>
                  </a:lnTo>
                  <a:lnTo>
                    <a:pt x="2065" y="4532"/>
                  </a:lnTo>
                  <a:lnTo>
                    <a:pt x="2167" y="4542"/>
                  </a:lnTo>
                  <a:lnTo>
                    <a:pt x="2284" y="4605"/>
                  </a:lnTo>
                  <a:lnTo>
                    <a:pt x="2160" y="4814"/>
                  </a:lnTo>
                  <a:lnTo>
                    <a:pt x="2115" y="4955"/>
                  </a:lnTo>
                  <a:lnTo>
                    <a:pt x="2124" y="5078"/>
                  </a:lnTo>
                  <a:lnTo>
                    <a:pt x="2175" y="5165"/>
                  </a:lnTo>
                  <a:lnTo>
                    <a:pt x="2292" y="5178"/>
                  </a:lnTo>
                  <a:lnTo>
                    <a:pt x="2395" y="5147"/>
                  </a:lnTo>
                  <a:lnTo>
                    <a:pt x="2590" y="5313"/>
                  </a:lnTo>
                  <a:lnTo>
                    <a:pt x="2689" y="5340"/>
                  </a:lnTo>
                  <a:lnTo>
                    <a:pt x="2794" y="5337"/>
                  </a:lnTo>
                  <a:lnTo>
                    <a:pt x="2890" y="5364"/>
                  </a:lnTo>
                  <a:lnTo>
                    <a:pt x="2904" y="5414"/>
                  </a:lnTo>
                  <a:lnTo>
                    <a:pt x="2848" y="5450"/>
                  </a:lnTo>
                  <a:lnTo>
                    <a:pt x="2749" y="5465"/>
                  </a:lnTo>
                  <a:lnTo>
                    <a:pt x="2700" y="5490"/>
                  </a:lnTo>
                  <a:lnTo>
                    <a:pt x="2698" y="5553"/>
                  </a:lnTo>
                  <a:lnTo>
                    <a:pt x="2775" y="5595"/>
                  </a:lnTo>
                  <a:lnTo>
                    <a:pt x="2899" y="5534"/>
                  </a:lnTo>
                  <a:lnTo>
                    <a:pt x="2940" y="5469"/>
                  </a:lnTo>
                  <a:lnTo>
                    <a:pt x="3004" y="5442"/>
                  </a:lnTo>
                  <a:lnTo>
                    <a:pt x="3090" y="5381"/>
                  </a:lnTo>
                  <a:lnTo>
                    <a:pt x="3267" y="5297"/>
                  </a:lnTo>
                  <a:lnTo>
                    <a:pt x="3178" y="5264"/>
                  </a:lnTo>
                  <a:lnTo>
                    <a:pt x="3249" y="5198"/>
                  </a:lnTo>
                  <a:lnTo>
                    <a:pt x="3228" y="5126"/>
                  </a:lnTo>
                  <a:lnTo>
                    <a:pt x="3268" y="5075"/>
                  </a:lnTo>
                  <a:lnTo>
                    <a:pt x="3214" y="5057"/>
                  </a:lnTo>
                  <a:lnTo>
                    <a:pt x="3196" y="5018"/>
                  </a:lnTo>
                  <a:lnTo>
                    <a:pt x="3210" y="4964"/>
                  </a:lnTo>
                  <a:lnTo>
                    <a:pt x="3313" y="4946"/>
                  </a:lnTo>
                  <a:lnTo>
                    <a:pt x="3288" y="4892"/>
                  </a:lnTo>
                  <a:lnTo>
                    <a:pt x="3325" y="4815"/>
                  </a:lnTo>
                  <a:lnTo>
                    <a:pt x="3331" y="4754"/>
                  </a:lnTo>
                  <a:lnTo>
                    <a:pt x="3387" y="4674"/>
                  </a:lnTo>
                  <a:lnTo>
                    <a:pt x="3382" y="4592"/>
                  </a:lnTo>
                  <a:lnTo>
                    <a:pt x="3463" y="4607"/>
                  </a:lnTo>
                  <a:lnTo>
                    <a:pt x="3532" y="4542"/>
                  </a:lnTo>
                  <a:lnTo>
                    <a:pt x="3600" y="4511"/>
                  </a:lnTo>
                  <a:lnTo>
                    <a:pt x="3682" y="4542"/>
                  </a:lnTo>
                  <a:lnTo>
                    <a:pt x="3694" y="4487"/>
                  </a:lnTo>
                  <a:lnTo>
                    <a:pt x="3607" y="4406"/>
                  </a:lnTo>
                  <a:lnTo>
                    <a:pt x="3675" y="4344"/>
                  </a:lnTo>
                  <a:lnTo>
                    <a:pt x="3714" y="4268"/>
                  </a:lnTo>
                  <a:lnTo>
                    <a:pt x="3787" y="4269"/>
                  </a:lnTo>
                  <a:lnTo>
                    <a:pt x="3819" y="4145"/>
                  </a:lnTo>
                  <a:lnTo>
                    <a:pt x="3790" y="4064"/>
                  </a:lnTo>
                  <a:lnTo>
                    <a:pt x="3717" y="4007"/>
                  </a:lnTo>
                  <a:lnTo>
                    <a:pt x="3718" y="3933"/>
                  </a:lnTo>
                  <a:lnTo>
                    <a:pt x="3802" y="3960"/>
                  </a:lnTo>
                  <a:lnTo>
                    <a:pt x="3885" y="3914"/>
                  </a:lnTo>
                  <a:lnTo>
                    <a:pt x="4021" y="3957"/>
                  </a:lnTo>
                  <a:lnTo>
                    <a:pt x="4011" y="4062"/>
                  </a:lnTo>
                  <a:lnTo>
                    <a:pt x="4018" y="4139"/>
                  </a:lnTo>
                  <a:lnTo>
                    <a:pt x="4102" y="4170"/>
                  </a:lnTo>
                  <a:lnTo>
                    <a:pt x="4135" y="4244"/>
                  </a:lnTo>
                  <a:lnTo>
                    <a:pt x="4186" y="4296"/>
                  </a:lnTo>
                  <a:lnTo>
                    <a:pt x="4263" y="4304"/>
                  </a:lnTo>
                  <a:lnTo>
                    <a:pt x="4285" y="4439"/>
                  </a:lnTo>
                  <a:lnTo>
                    <a:pt x="4381" y="4490"/>
                  </a:lnTo>
                  <a:lnTo>
                    <a:pt x="4455" y="4505"/>
                  </a:lnTo>
                  <a:lnTo>
                    <a:pt x="4527" y="4590"/>
                  </a:lnTo>
                  <a:lnTo>
                    <a:pt x="4513" y="4673"/>
                  </a:lnTo>
                  <a:lnTo>
                    <a:pt x="4480" y="4758"/>
                  </a:lnTo>
                  <a:lnTo>
                    <a:pt x="4432" y="4796"/>
                  </a:lnTo>
                  <a:lnTo>
                    <a:pt x="4423" y="4875"/>
                  </a:lnTo>
                  <a:lnTo>
                    <a:pt x="4482" y="4889"/>
                  </a:lnTo>
                  <a:lnTo>
                    <a:pt x="4525" y="4925"/>
                  </a:lnTo>
                  <a:lnTo>
                    <a:pt x="4548" y="5000"/>
                  </a:lnTo>
                  <a:lnTo>
                    <a:pt x="4504" y="5099"/>
                  </a:lnTo>
                  <a:lnTo>
                    <a:pt x="4578" y="5181"/>
                  </a:lnTo>
                  <a:lnTo>
                    <a:pt x="4650" y="5243"/>
                  </a:lnTo>
                  <a:lnTo>
                    <a:pt x="4704" y="5319"/>
                  </a:lnTo>
                  <a:lnTo>
                    <a:pt x="4729" y="5391"/>
                  </a:lnTo>
                  <a:lnTo>
                    <a:pt x="4767" y="5438"/>
                  </a:lnTo>
                  <a:lnTo>
                    <a:pt x="4864" y="5432"/>
                  </a:lnTo>
                  <a:lnTo>
                    <a:pt x="4878" y="5504"/>
                  </a:lnTo>
                  <a:lnTo>
                    <a:pt x="4957" y="5502"/>
                  </a:lnTo>
                  <a:lnTo>
                    <a:pt x="5014" y="5508"/>
                  </a:lnTo>
                  <a:lnTo>
                    <a:pt x="5067" y="5495"/>
                  </a:lnTo>
                  <a:lnTo>
                    <a:pt x="5142" y="5493"/>
                  </a:lnTo>
                  <a:lnTo>
                    <a:pt x="5208" y="5468"/>
                  </a:lnTo>
                  <a:lnTo>
                    <a:pt x="5259" y="5436"/>
                  </a:lnTo>
                  <a:lnTo>
                    <a:pt x="5326" y="5411"/>
                  </a:lnTo>
                  <a:lnTo>
                    <a:pt x="5368" y="5378"/>
                  </a:lnTo>
                  <a:lnTo>
                    <a:pt x="5383" y="5334"/>
                  </a:lnTo>
                  <a:lnTo>
                    <a:pt x="5428" y="5309"/>
                  </a:lnTo>
                  <a:lnTo>
                    <a:pt x="5502" y="5274"/>
                  </a:lnTo>
                  <a:lnTo>
                    <a:pt x="5532" y="5247"/>
                  </a:lnTo>
                  <a:lnTo>
                    <a:pt x="5571" y="5279"/>
                  </a:lnTo>
                  <a:lnTo>
                    <a:pt x="5623" y="5303"/>
                  </a:lnTo>
                  <a:lnTo>
                    <a:pt x="5701" y="5277"/>
                  </a:lnTo>
                  <a:lnTo>
                    <a:pt x="5752" y="5220"/>
                  </a:lnTo>
                  <a:lnTo>
                    <a:pt x="5821" y="5207"/>
                  </a:lnTo>
                  <a:lnTo>
                    <a:pt x="5889" y="5216"/>
                  </a:lnTo>
                  <a:lnTo>
                    <a:pt x="5995" y="5064"/>
                  </a:lnTo>
                  <a:lnTo>
                    <a:pt x="6103" y="5015"/>
                  </a:lnTo>
                  <a:lnTo>
                    <a:pt x="6189" y="4994"/>
                  </a:lnTo>
                  <a:lnTo>
                    <a:pt x="6253" y="4985"/>
                  </a:lnTo>
                  <a:lnTo>
                    <a:pt x="6330" y="4949"/>
                  </a:lnTo>
                  <a:lnTo>
                    <a:pt x="6361" y="4883"/>
                  </a:lnTo>
                  <a:lnTo>
                    <a:pt x="6424" y="4856"/>
                  </a:lnTo>
                  <a:lnTo>
                    <a:pt x="6415" y="4766"/>
                  </a:lnTo>
                  <a:lnTo>
                    <a:pt x="6463" y="4712"/>
                  </a:lnTo>
                  <a:lnTo>
                    <a:pt x="6645" y="4701"/>
                  </a:lnTo>
                  <a:lnTo>
                    <a:pt x="6753" y="4712"/>
                  </a:lnTo>
                  <a:lnTo>
                    <a:pt x="6820" y="4653"/>
                  </a:lnTo>
                  <a:lnTo>
                    <a:pt x="6972" y="4644"/>
                  </a:lnTo>
                  <a:lnTo>
                    <a:pt x="6888" y="4472"/>
                  </a:lnTo>
                  <a:lnTo>
                    <a:pt x="6685" y="4356"/>
                  </a:lnTo>
                  <a:lnTo>
                    <a:pt x="6600" y="4391"/>
                  </a:lnTo>
                  <a:lnTo>
                    <a:pt x="6555" y="4313"/>
                  </a:lnTo>
                  <a:lnTo>
                    <a:pt x="6492" y="4236"/>
                  </a:lnTo>
                  <a:lnTo>
                    <a:pt x="6390" y="4167"/>
                  </a:lnTo>
                  <a:lnTo>
                    <a:pt x="6465" y="4152"/>
                  </a:lnTo>
                  <a:lnTo>
                    <a:pt x="6531" y="4109"/>
                  </a:lnTo>
                  <a:lnTo>
                    <a:pt x="6673" y="4116"/>
                  </a:lnTo>
                  <a:lnTo>
                    <a:pt x="6655" y="4026"/>
                  </a:lnTo>
                  <a:lnTo>
                    <a:pt x="6690" y="3960"/>
                  </a:lnTo>
                  <a:lnTo>
                    <a:pt x="6753" y="3914"/>
                  </a:lnTo>
                  <a:lnTo>
                    <a:pt x="6703" y="3855"/>
                  </a:lnTo>
                  <a:lnTo>
                    <a:pt x="6738" y="3792"/>
                  </a:lnTo>
                  <a:lnTo>
                    <a:pt x="6820" y="3782"/>
                  </a:lnTo>
                  <a:lnTo>
                    <a:pt x="6858" y="3713"/>
                  </a:lnTo>
                  <a:lnTo>
                    <a:pt x="6823" y="3642"/>
                  </a:lnTo>
                  <a:lnTo>
                    <a:pt x="6765" y="3638"/>
                  </a:lnTo>
                  <a:lnTo>
                    <a:pt x="6723" y="3542"/>
                  </a:lnTo>
                  <a:lnTo>
                    <a:pt x="6601" y="3509"/>
                  </a:lnTo>
                  <a:lnTo>
                    <a:pt x="6589" y="3446"/>
                  </a:lnTo>
                  <a:lnTo>
                    <a:pt x="6492" y="3462"/>
                  </a:lnTo>
                  <a:lnTo>
                    <a:pt x="6411" y="3464"/>
                  </a:lnTo>
                  <a:lnTo>
                    <a:pt x="6342" y="3398"/>
                  </a:lnTo>
                  <a:lnTo>
                    <a:pt x="6267" y="3351"/>
                  </a:lnTo>
                  <a:lnTo>
                    <a:pt x="6210" y="3422"/>
                  </a:lnTo>
                  <a:lnTo>
                    <a:pt x="6151" y="3387"/>
                  </a:lnTo>
                  <a:lnTo>
                    <a:pt x="6100" y="3338"/>
                  </a:lnTo>
                  <a:lnTo>
                    <a:pt x="6009" y="3329"/>
                  </a:lnTo>
                  <a:lnTo>
                    <a:pt x="6027" y="3272"/>
                  </a:lnTo>
                  <a:lnTo>
                    <a:pt x="5983" y="3186"/>
                  </a:lnTo>
                  <a:lnTo>
                    <a:pt x="5974" y="3096"/>
                  </a:lnTo>
                  <a:lnTo>
                    <a:pt x="5916" y="3077"/>
                  </a:lnTo>
                  <a:lnTo>
                    <a:pt x="5851" y="3161"/>
                  </a:lnTo>
                  <a:lnTo>
                    <a:pt x="5751" y="3194"/>
                  </a:lnTo>
                  <a:lnTo>
                    <a:pt x="5688" y="3128"/>
                  </a:lnTo>
                  <a:lnTo>
                    <a:pt x="5679" y="3080"/>
                  </a:lnTo>
                  <a:lnTo>
                    <a:pt x="5605" y="3057"/>
                  </a:lnTo>
                  <a:lnTo>
                    <a:pt x="5544" y="3054"/>
                  </a:lnTo>
                  <a:lnTo>
                    <a:pt x="5433" y="2978"/>
                  </a:lnTo>
                  <a:lnTo>
                    <a:pt x="5397" y="2924"/>
                  </a:lnTo>
                  <a:lnTo>
                    <a:pt x="5323" y="2862"/>
                  </a:lnTo>
                  <a:lnTo>
                    <a:pt x="5319" y="2768"/>
                  </a:lnTo>
                  <a:lnTo>
                    <a:pt x="5155" y="2708"/>
                  </a:lnTo>
                  <a:lnTo>
                    <a:pt x="5175" y="2633"/>
                  </a:lnTo>
                  <a:lnTo>
                    <a:pt x="5164" y="2585"/>
                  </a:lnTo>
                  <a:lnTo>
                    <a:pt x="5056" y="2535"/>
                  </a:lnTo>
                  <a:lnTo>
                    <a:pt x="4911" y="2544"/>
                  </a:lnTo>
                  <a:lnTo>
                    <a:pt x="4879" y="2450"/>
                  </a:lnTo>
                  <a:lnTo>
                    <a:pt x="4984" y="2424"/>
                  </a:lnTo>
                  <a:lnTo>
                    <a:pt x="5064" y="2330"/>
                  </a:lnTo>
                  <a:lnTo>
                    <a:pt x="5035" y="2241"/>
                  </a:lnTo>
                  <a:lnTo>
                    <a:pt x="4963" y="2153"/>
                  </a:lnTo>
                  <a:lnTo>
                    <a:pt x="4915" y="2175"/>
                  </a:lnTo>
                  <a:lnTo>
                    <a:pt x="4902" y="2069"/>
                  </a:lnTo>
                  <a:lnTo>
                    <a:pt x="4941" y="1946"/>
                  </a:lnTo>
                  <a:lnTo>
                    <a:pt x="5017" y="1902"/>
                  </a:lnTo>
                  <a:lnTo>
                    <a:pt x="4990" y="1778"/>
                  </a:lnTo>
                  <a:lnTo>
                    <a:pt x="4981" y="1602"/>
                  </a:lnTo>
                  <a:lnTo>
                    <a:pt x="5023" y="1542"/>
                  </a:lnTo>
                  <a:lnTo>
                    <a:pt x="5040" y="1478"/>
                  </a:lnTo>
                  <a:lnTo>
                    <a:pt x="4954" y="1431"/>
                  </a:lnTo>
                  <a:lnTo>
                    <a:pt x="4921" y="1562"/>
                  </a:lnTo>
                  <a:lnTo>
                    <a:pt x="4822" y="1571"/>
                  </a:lnTo>
                  <a:lnTo>
                    <a:pt x="4764" y="1580"/>
                  </a:lnTo>
                  <a:lnTo>
                    <a:pt x="4714" y="1529"/>
                  </a:lnTo>
                  <a:lnTo>
                    <a:pt x="4683" y="1421"/>
                  </a:lnTo>
                  <a:lnTo>
                    <a:pt x="4599" y="1400"/>
                  </a:lnTo>
                  <a:lnTo>
                    <a:pt x="4586" y="1333"/>
                  </a:lnTo>
                  <a:lnTo>
                    <a:pt x="4611" y="1291"/>
                  </a:lnTo>
                  <a:lnTo>
                    <a:pt x="4515" y="1173"/>
                  </a:lnTo>
                  <a:lnTo>
                    <a:pt x="4413" y="1133"/>
                  </a:lnTo>
                  <a:cubicBezTo>
                    <a:pt x="4413" y="1109"/>
                    <a:pt x="4413" y="1085"/>
                    <a:pt x="4413" y="1062"/>
                  </a:cubicBezTo>
                  <a:lnTo>
                    <a:pt x="4385" y="994"/>
                  </a:lnTo>
                  <a:lnTo>
                    <a:pt x="4267" y="1063"/>
                  </a:lnTo>
                  <a:lnTo>
                    <a:pt x="4210" y="1030"/>
                  </a:lnTo>
                  <a:lnTo>
                    <a:pt x="4206" y="949"/>
                  </a:lnTo>
                  <a:lnTo>
                    <a:pt x="4181" y="887"/>
                  </a:lnTo>
                  <a:lnTo>
                    <a:pt x="4122" y="774"/>
                  </a:lnTo>
                  <a:lnTo>
                    <a:pt x="4063" y="777"/>
                  </a:lnTo>
                  <a:lnTo>
                    <a:pt x="3998" y="801"/>
                  </a:lnTo>
                  <a:lnTo>
                    <a:pt x="3938" y="786"/>
                  </a:lnTo>
                  <a:lnTo>
                    <a:pt x="3905" y="772"/>
                  </a:lnTo>
                  <a:lnTo>
                    <a:pt x="3853" y="700"/>
                  </a:lnTo>
                  <a:lnTo>
                    <a:pt x="3842" y="646"/>
                  </a:lnTo>
                  <a:lnTo>
                    <a:pt x="3800" y="564"/>
                  </a:lnTo>
                  <a:lnTo>
                    <a:pt x="3811" y="503"/>
                  </a:lnTo>
                  <a:lnTo>
                    <a:pt x="3757" y="455"/>
                  </a:lnTo>
                  <a:lnTo>
                    <a:pt x="3726" y="404"/>
                  </a:lnTo>
                  <a:lnTo>
                    <a:pt x="3680" y="381"/>
                  </a:lnTo>
                  <a:lnTo>
                    <a:pt x="3647" y="342"/>
                  </a:lnTo>
                  <a:lnTo>
                    <a:pt x="3610" y="302"/>
                  </a:lnTo>
                  <a:lnTo>
                    <a:pt x="3654" y="269"/>
                  </a:lnTo>
                  <a:lnTo>
                    <a:pt x="3570" y="231"/>
                  </a:lnTo>
                  <a:lnTo>
                    <a:pt x="3499" y="188"/>
                  </a:lnTo>
                  <a:lnTo>
                    <a:pt x="3468" y="156"/>
                  </a:lnTo>
                  <a:lnTo>
                    <a:pt x="3441" y="131"/>
                  </a:lnTo>
                  <a:lnTo>
                    <a:pt x="3387" y="101"/>
                  </a:lnTo>
                  <a:lnTo>
                    <a:pt x="3292" y="167"/>
                  </a:lnTo>
                  <a:lnTo>
                    <a:pt x="3232" y="119"/>
                  </a:lnTo>
                  <a:lnTo>
                    <a:pt x="3221" y="32"/>
                  </a:lnTo>
                  <a:lnTo>
                    <a:pt x="3130" y="78"/>
                  </a:lnTo>
                  <a:lnTo>
                    <a:pt x="3107" y="154"/>
                  </a:lnTo>
                  <a:lnTo>
                    <a:pt x="3030" y="142"/>
                  </a:lnTo>
                  <a:lnTo>
                    <a:pt x="2974" y="48"/>
                  </a:lnTo>
                  <a:lnTo>
                    <a:pt x="2852" y="46"/>
                  </a:lnTo>
                  <a:lnTo>
                    <a:pt x="2741" y="80"/>
                  </a:lnTo>
                  <a:lnTo>
                    <a:pt x="2578" y="148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任意多边形 114">
              <a:extLst>
                <a:ext uri="{FF2B5EF4-FFF2-40B4-BE49-F238E27FC236}">
                  <a16:creationId xmlns:a16="http://schemas.microsoft.com/office/drawing/2014/main" id="{BB63D1CE-62AA-9183-F9AF-A0D5BE999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" y="885"/>
              <a:ext cx="1401" cy="1508"/>
            </a:xfrm>
            <a:custGeom>
              <a:avLst/>
              <a:gdLst>
                <a:gd name="T0" fmla="*/ 140909 w 7005"/>
                <a:gd name="T1" fmla="*/ 0 h 7539"/>
                <a:gd name="T2" fmla="*/ 0 w 7005"/>
                <a:gd name="T3" fmla="*/ 396014 h 7539"/>
                <a:gd name="T4" fmla="*/ 287992 w 7005"/>
                <a:gd name="T5" fmla="*/ 52550 h 7539"/>
                <a:gd name="T6" fmla="*/ 140909 w 7005"/>
                <a:gd name="T7" fmla="*/ 0 h 75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05" h="7539">
                  <a:moveTo>
                    <a:pt x="3375" y="2259"/>
                  </a:moveTo>
                  <a:lnTo>
                    <a:pt x="3383" y="2200"/>
                  </a:lnTo>
                  <a:lnTo>
                    <a:pt x="3401" y="2128"/>
                  </a:lnTo>
                  <a:lnTo>
                    <a:pt x="3471" y="2058"/>
                  </a:lnTo>
                  <a:lnTo>
                    <a:pt x="3450" y="2004"/>
                  </a:lnTo>
                  <a:lnTo>
                    <a:pt x="3420" y="1974"/>
                  </a:lnTo>
                  <a:lnTo>
                    <a:pt x="3407" y="1915"/>
                  </a:lnTo>
                  <a:lnTo>
                    <a:pt x="3465" y="1851"/>
                  </a:lnTo>
                  <a:lnTo>
                    <a:pt x="3527" y="1836"/>
                  </a:lnTo>
                  <a:lnTo>
                    <a:pt x="3575" y="1878"/>
                  </a:lnTo>
                  <a:lnTo>
                    <a:pt x="3630" y="1909"/>
                  </a:lnTo>
                  <a:lnTo>
                    <a:pt x="3701" y="1909"/>
                  </a:lnTo>
                  <a:lnTo>
                    <a:pt x="3747" y="1951"/>
                  </a:lnTo>
                  <a:lnTo>
                    <a:pt x="3731" y="2040"/>
                  </a:lnTo>
                  <a:lnTo>
                    <a:pt x="3828" y="2014"/>
                  </a:lnTo>
                  <a:lnTo>
                    <a:pt x="3909" y="1977"/>
                  </a:lnTo>
                  <a:lnTo>
                    <a:pt x="3969" y="2010"/>
                  </a:lnTo>
                  <a:lnTo>
                    <a:pt x="3956" y="2109"/>
                  </a:lnTo>
                  <a:lnTo>
                    <a:pt x="4023" y="2157"/>
                  </a:lnTo>
                  <a:lnTo>
                    <a:pt x="4128" y="2106"/>
                  </a:lnTo>
                  <a:lnTo>
                    <a:pt x="4176" y="2154"/>
                  </a:lnTo>
                  <a:lnTo>
                    <a:pt x="4242" y="2179"/>
                  </a:lnTo>
                  <a:lnTo>
                    <a:pt x="4275" y="2242"/>
                  </a:lnTo>
                  <a:lnTo>
                    <a:pt x="4341" y="2233"/>
                  </a:lnTo>
                  <a:lnTo>
                    <a:pt x="4436" y="2254"/>
                  </a:lnTo>
                  <a:lnTo>
                    <a:pt x="4479" y="2308"/>
                  </a:lnTo>
                  <a:lnTo>
                    <a:pt x="4430" y="2334"/>
                  </a:lnTo>
                  <a:lnTo>
                    <a:pt x="4476" y="2400"/>
                  </a:lnTo>
                  <a:lnTo>
                    <a:pt x="4541" y="2380"/>
                  </a:lnTo>
                  <a:lnTo>
                    <a:pt x="4610" y="2431"/>
                  </a:lnTo>
                  <a:lnTo>
                    <a:pt x="4704" y="2433"/>
                  </a:lnTo>
                  <a:lnTo>
                    <a:pt x="4832" y="2392"/>
                  </a:lnTo>
                  <a:lnTo>
                    <a:pt x="4854" y="2478"/>
                  </a:lnTo>
                  <a:lnTo>
                    <a:pt x="4923" y="2524"/>
                  </a:lnTo>
                  <a:lnTo>
                    <a:pt x="4968" y="2533"/>
                  </a:lnTo>
                  <a:lnTo>
                    <a:pt x="5015" y="2581"/>
                  </a:lnTo>
                  <a:lnTo>
                    <a:pt x="5085" y="2578"/>
                  </a:lnTo>
                  <a:lnTo>
                    <a:pt x="5172" y="2607"/>
                  </a:lnTo>
                  <a:lnTo>
                    <a:pt x="5250" y="2649"/>
                  </a:lnTo>
                  <a:lnTo>
                    <a:pt x="5316" y="2590"/>
                  </a:lnTo>
                  <a:lnTo>
                    <a:pt x="5294" y="2541"/>
                  </a:lnTo>
                  <a:lnTo>
                    <a:pt x="5307" y="2496"/>
                  </a:lnTo>
                  <a:lnTo>
                    <a:pt x="5223" y="2454"/>
                  </a:lnTo>
                  <a:lnTo>
                    <a:pt x="5246" y="2389"/>
                  </a:lnTo>
                  <a:lnTo>
                    <a:pt x="5250" y="2325"/>
                  </a:lnTo>
                  <a:lnTo>
                    <a:pt x="5315" y="2293"/>
                  </a:lnTo>
                  <a:lnTo>
                    <a:pt x="5400" y="2305"/>
                  </a:lnTo>
                  <a:lnTo>
                    <a:pt x="5481" y="2364"/>
                  </a:lnTo>
                  <a:lnTo>
                    <a:pt x="5504" y="2433"/>
                  </a:lnTo>
                  <a:lnTo>
                    <a:pt x="5571" y="2440"/>
                  </a:lnTo>
                  <a:lnTo>
                    <a:pt x="5625" y="2433"/>
                  </a:lnTo>
                  <a:lnTo>
                    <a:pt x="5652" y="2368"/>
                  </a:lnTo>
                  <a:lnTo>
                    <a:pt x="5744" y="2353"/>
                  </a:lnTo>
                  <a:lnTo>
                    <a:pt x="5775" y="2416"/>
                  </a:lnTo>
                  <a:lnTo>
                    <a:pt x="5786" y="2482"/>
                  </a:lnTo>
                  <a:lnTo>
                    <a:pt x="5880" y="2556"/>
                  </a:lnTo>
                  <a:lnTo>
                    <a:pt x="5817" y="2646"/>
                  </a:lnTo>
                  <a:lnTo>
                    <a:pt x="5934" y="2656"/>
                  </a:lnTo>
                  <a:lnTo>
                    <a:pt x="5990" y="2611"/>
                  </a:lnTo>
                  <a:lnTo>
                    <a:pt x="6077" y="2608"/>
                  </a:lnTo>
                  <a:lnTo>
                    <a:pt x="6095" y="2665"/>
                  </a:lnTo>
                  <a:lnTo>
                    <a:pt x="6171" y="2655"/>
                  </a:lnTo>
                  <a:lnTo>
                    <a:pt x="6254" y="2736"/>
                  </a:lnTo>
                  <a:lnTo>
                    <a:pt x="6344" y="2815"/>
                  </a:lnTo>
                  <a:lnTo>
                    <a:pt x="6350" y="2890"/>
                  </a:lnTo>
                  <a:lnTo>
                    <a:pt x="6456" y="2892"/>
                  </a:lnTo>
                  <a:lnTo>
                    <a:pt x="6561" y="2902"/>
                  </a:lnTo>
                  <a:lnTo>
                    <a:pt x="6612" y="2914"/>
                  </a:lnTo>
                  <a:lnTo>
                    <a:pt x="6651" y="2974"/>
                  </a:lnTo>
                  <a:lnTo>
                    <a:pt x="6725" y="2995"/>
                  </a:lnTo>
                  <a:lnTo>
                    <a:pt x="6807" y="2962"/>
                  </a:lnTo>
                  <a:lnTo>
                    <a:pt x="6885" y="3028"/>
                  </a:lnTo>
                  <a:lnTo>
                    <a:pt x="6960" y="3030"/>
                  </a:lnTo>
                  <a:lnTo>
                    <a:pt x="7005" y="3100"/>
                  </a:lnTo>
                  <a:lnTo>
                    <a:pt x="6942" y="3217"/>
                  </a:lnTo>
                  <a:lnTo>
                    <a:pt x="6921" y="3286"/>
                  </a:lnTo>
                  <a:lnTo>
                    <a:pt x="6933" y="3345"/>
                  </a:lnTo>
                  <a:lnTo>
                    <a:pt x="6869" y="3409"/>
                  </a:lnTo>
                  <a:lnTo>
                    <a:pt x="6837" y="3469"/>
                  </a:lnTo>
                  <a:lnTo>
                    <a:pt x="6833" y="3540"/>
                  </a:lnTo>
                  <a:lnTo>
                    <a:pt x="6780" y="3571"/>
                  </a:lnTo>
                  <a:lnTo>
                    <a:pt x="6809" y="3622"/>
                  </a:lnTo>
                  <a:lnTo>
                    <a:pt x="6753" y="3669"/>
                  </a:lnTo>
                  <a:lnTo>
                    <a:pt x="6684" y="3681"/>
                  </a:lnTo>
                  <a:lnTo>
                    <a:pt x="6623" y="3729"/>
                  </a:lnTo>
                  <a:lnTo>
                    <a:pt x="6648" y="3801"/>
                  </a:lnTo>
                  <a:lnTo>
                    <a:pt x="6705" y="3834"/>
                  </a:lnTo>
                  <a:lnTo>
                    <a:pt x="6608" y="3987"/>
                  </a:lnTo>
                  <a:lnTo>
                    <a:pt x="6591" y="4035"/>
                  </a:lnTo>
                  <a:lnTo>
                    <a:pt x="6507" y="4068"/>
                  </a:lnTo>
                  <a:lnTo>
                    <a:pt x="6443" y="4048"/>
                  </a:lnTo>
                  <a:lnTo>
                    <a:pt x="6342" y="4056"/>
                  </a:lnTo>
                  <a:lnTo>
                    <a:pt x="6219" y="4137"/>
                  </a:lnTo>
                  <a:lnTo>
                    <a:pt x="6161" y="4174"/>
                  </a:lnTo>
                  <a:lnTo>
                    <a:pt x="6134" y="4219"/>
                  </a:lnTo>
                  <a:lnTo>
                    <a:pt x="6147" y="4302"/>
                  </a:lnTo>
                  <a:lnTo>
                    <a:pt x="6198" y="4312"/>
                  </a:lnTo>
                  <a:lnTo>
                    <a:pt x="6228" y="4402"/>
                  </a:lnTo>
                  <a:lnTo>
                    <a:pt x="6180" y="4437"/>
                  </a:lnTo>
                  <a:lnTo>
                    <a:pt x="6150" y="4413"/>
                  </a:lnTo>
                  <a:lnTo>
                    <a:pt x="6122" y="4497"/>
                  </a:lnTo>
                  <a:lnTo>
                    <a:pt x="6081" y="4531"/>
                  </a:lnTo>
                  <a:lnTo>
                    <a:pt x="6137" y="4563"/>
                  </a:lnTo>
                  <a:lnTo>
                    <a:pt x="6147" y="4671"/>
                  </a:lnTo>
                  <a:lnTo>
                    <a:pt x="6188" y="4720"/>
                  </a:lnTo>
                  <a:lnTo>
                    <a:pt x="6146" y="4747"/>
                  </a:lnTo>
                  <a:lnTo>
                    <a:pt x="6180" y="4822"/>
                  </a:lnTo>
                  <a:lnTo>
                    <a:pt x="6264" y="4825"/>
                  </a:lnTo>
                  <a:lnTo>
                    <a:pt x="6267" y="4903"/>
                  </a:lnTo>
                  <a:lnTo>
                    <a:pt x="6311" y="4974"/>
                  </a:lnTo>
                  <a:lnTo>
                    <a:pt x="6368" y="4999"/>
                  </a:lnTo>
                  <a:lnTo>
                    <a:pt x="6392" y="5085"/>
                  </a:lnTo>
                  <a:lnTo>
                    <a:pt x="6329" y="5137"/>
                  </a:lnTo>
                  <a:lnTo>
                    <a:pt x="6327" y="5257"/>
                  </a:lnTo>
                  <a:lnTo>
                    <a:pt x="6387" y="5361"/>
                  </a:lnTo>
                  <a:lnTo>
                    <a:pt x="6368" y="5419"/>
                  </a:lnTo>
                  <a:lnTo>
                    <a:pt x="6314" y="5437"/>
                  </a:lnTo>
                  <a:lnTo>
                    <a:pt x="6242" y="5481"/>
                  </a:lnTo>
                  <a:lnTo>
                    <a:pt x="6197" y="5541"/>
                  </a:lnTo>
                  <a:lnTo>
                    <a:pt x="6140" y="5566"/>
                  </a:lnTo>
                  <a:lnTo>
                    <a:pt x="6051" y="5563"/>
                  </a:lnTo>
                  <a:lnTo>
                    <a:pt x="6005" y="5509"/>
                  </a:lnTo>
                  <a:lnTo>
                    <a:pt x="5901" y="5533"/>
                  </a:lnTo>
                  <a:lnTo>
                    <a:pt x="5813" y="5506"/>
                  </a:lnTo>
                  <a:lnTo>
                    <a:pt x="5738" y="5512"/>
                  </a:lnTo>
                  <a:lnTo>
                    <a:pt x="5682" y="5530"/>
                  </a:lnTo>
                  <a:lnTo>
                    <a:pt x="5586" y="5581"/>
                  </a:lnTo>
                  <a:lnTo>
                    <a:pt x="5453" y="5620"/>
                  </a:lnTo>
                  <a:lnTo>
                    <a:pt x="5430" y="5700"/>
                  </a:lnTo>
                  <a:lnTo>
                    <a:pt x="5423" y="5757"/>
                  </a:lnTo>
                  <a:lnTo>
                    <a:pt x="5331" y="5814"/>
                  </a:lnTo>
                  <a:lnTo>
                    <a:pt x="5330" y="5896"/>
                  </a:lnTo>
                  <a:lnTo>
                    <a:pt x="5283" y="5965"/>
                  </a:lnTo>
                  <a:lnTo>
                    <a:pt x="5139" y="6051"/>
                  </a:lnTo>
                  <a:lnTo>
                    <a:pt x="5057" y="6022"/>
                  </a:lnTo>
                  <a:lnTo>
                    <a:pt x="5013" y="5958"/>
                  </a:lnTo>
                  <a:lnTo>
                    <a:pt x="4956" y="5991"/>
                  </a:lnTo>
                  <a:lnTo>
                    <a:pt x="4890" y="5982"/>
                  </a:lnTo>
                  <a:lnTo>
                    <a:pt x="4848" y="5988"/>
                  </a:lnTo>
                  <a:lnTo>
                    <a:pt x="4863" y="6025"/>
                  </a:lnTo>
                  <a:lnTo>
                    <a:pt x="4814" y="6069"/>
                  </a:lnTo>
                  <a:lnTo>
                    <a:pt x="4787" y="6136"/>
                  </a:lnTo>
                  <a:lnTo>
                    <a:pt x="4785" y="6204"/>
                  </a:lnTo>
                  <a:lnTo>
                    <a:pt x="4812" y="6256"/>
                  </a:lnTo>
                  <a:lnTo>
                    <a:pt x="4757" y="6298"/>
                  </a:lnTo>
                  <a:lnTo>
                    <a:pt x="4703" y="6378"/>
                  </a:lnTo>
                  <a:lnTo>
                    <a:pt x="4635" y="6409"/>
                  </a:lnTo>
                  <a:lnTo>
                    <a:pt x="4553" y="6414"/>
                  </a:lnTo>
                  <a:lnTo>
                    <a:pt x="4542" y="6354"/>
                  </a:lnTo>
                  <a:lnTo>
                    <a:pt x="4481" y="6355"/>
                  </a:lnTo>
                  <a:lnTo>
                    <a:pt x="4431" y="6336"/>
                  </a:lnTo>
                  <a:lnTo>
                    <a:pt x="4461" y="6291"/>
                  </a:lnTo>
                  <a:lnTo>
                    <a:pt x="4463" y="6235"/>
                  </a:lnTo>
                  <a:lnTo>
                    <a:pt x="4503" y="6184"/>
                  </a:lnTo>
                  <a:lnTo>
                    <a:pt x="4557" y="6214"/>
                  </a:lnTo>
                  <a:lnTo>
                    <a:pt x="4542" y="6160"/>
                  </a:lnTo>
                  <a:lnTo>
                    <a:pt x="4487" y="6084"/>
                  </a:lnTo>
                  <a:lnTo>
                    <a:pt x="4425" y="5989"/>
                  </a:lnTo>
                  <a:lnTo>
                    <a:pt x="4337" y="6006"/>
                  </a:lnTo>
                  <a:lnTo>
                    <a:pt x="4341" y="6064"/>
                  </a:lnTo>
                  <a:lnTo>
                    <a:pt x="4241" y="6069"/>
                  </a:lnTo>
                  <a:lnTo>
                    <a:pt x="4142" y="6067"/>
                  </a:lnTo>
                  <a:lnTo>
                    <a:pt x="4115" y="6114"/>
                  </a:lnTo>
                  <a:lnTo>
                    <a:pt x="4050" y="6174"/>
                  </a:lnTo>
                  <a:lnTo>
                    <a:pt x="3965" y="6180"/>
                  </a:lnTo>
                  <a:lnTo>
                    <a:pt x="3818" y="6219"/>
                  </a:lnTo>
                  <a:lnTo>
                    <a:pt x="3861" y="6282"/>
                  </a:lnTo>
                  <a:lnTo>
                    <a:pt x="3852" y="6339"/>
                  </a:lnTo>
                  <a:lnTo>
                    <a:pt x="3924" y="6361"/>
                  </a:lnTo>
                  <a:lnTo>
                    <a:pt x="3971" y="6355"/>
                  </a:lnTo>
                  <a:lnTo>
                    <a:pt x="3980" y="6462"/>
                  </a:lnTo>
                  <a:lnTo>
                    <a:pt x="4049" y="6492"/>
                  </a:lnTo>
                  <a:lnTo>
                    <a:pt x="4079" y="6613"/>
                  </a:lnTo>
                  <a:lnTo>
                    <a:pt x="3974" y="6678"/>
                  </a:lnTo>
                  <a:lnTo>
                    <a:pt x="4008" y="6762"/>
                  </a:lnTo>
                  <a:lnTo>
                    <a:pt x="3989" y="6822"/>
                  </a:lnTo>
                  <a:lnTo>
                    <a:pt x="3918" y="6876"/>
                  </a:lnTo>
                  <a:lnTo>
                    <a:pt x="3888" y="6934"/>
                  </a:lnTo>
                  <a:lnTo>
                    <a:pt x="3782" y="6901"/>
                  </a:lnTo>
                  <a:lnTo>
                    <a:pt x="3729" y="7002"/>
                  </a:lnTo>
                  <a:lnTo>
                    <a:pt x="3680" y="7072"/>
                  </a:lnTo>
                  <a:lnTo>
                    <a:pt x="3618" y="7050"/>
                  </a:lnTo>
                  <a:lnTo>
                    <a:pt x="3548" y="7086"/>
                  </a:lnTo>
                  <a:lnTo>
                    <a:pt x="3524" y="7195"/>
                  </a:lnTo>
                  <a:lnTo>
                    <a:pt x="3572" y="7239"/>
                  </a:lnTo>
                  <a:lnTo>
                    <a:pt x="3654" y="7344"/>
                  </a:lnTo>
                  <a:lnTo>
                    <a:pt x="3573" y="7405"/>
                  </a:lnTo>
                  <a:lnTo>
                    <a:pt x="3482" y="7438"/>
                  </a:lnTo>
                  <a:lnTo>
                    <a:pt x="3404" y="7539"/>
                  </a:lnTo>
                  <a:lnTo>
                    <a:pt x="3341" y="7513"/>
                  </a:lnTo>
                  <a:lnTo>
                    <a:pt x="3311" y="7467"/>
                  </a:lnTo>
                  <a:lnTo>
                    <a:pt x="3218" y="7515"/>
                  </a:lnTo>
                  <a:lnTo>
                    <a:pt x="3194" y="7414"/>
                  </a:lnTo>
                  <a:lnTo>
                    <a:pt x="3194" y="7317"/>
                  </a:lnTo>
                  <a:lnTo>
                    <a:pt x="3179" y="7188"/>
                  </a:lnTo>
                  <a:lnTo>
                    <a:pt x="3066" y="7224"/>
                  </a:lnTo>
                  <a:lnTo>
                    <a:pt x="3012" y="7179"/>
                  </a:lnTo>
                  <a:lnTo>
                    <a:pt x="2934" y="7149"/>
                  </a:lnTo>
                  <a:lnTo>
                    <a:pt x="2847" y="7093"/>
                  </a:lnTo>
                  <a:lnTo>
                    <a:pt x="2684" y="7012"/>
                  </a:lnTo>
                  <a:lnTo>
                    <a:pt x="2619" y="7054"/>
                  </a:lnTo>
                  <a:lnTo>
                    <a:pt x="2538" y="7039"/>
                  </a:lnTo>
                  <a:lnTo>
                    <a:pt x="2523" y="6954"/>
                  </a:lnTo>
                  <a:lnTo>
                    <a:pt x="2390" y="7003"/>
                  </a:lnTo>
                  <a:lnTo>
                    <a:pt x="2322" y="7000"/>
                  </a:lnTo>
                  <a:lnTo>
                    <a:pt x="2318" y="6813"/>
                  </a:lnTo>
                  <a:lnTo>
                    <a:pt x="2253" y="6759"/>
                  </a:lnTo>
                  <a:lnTo>
                    <a:pt x="2216" y="6672"/>
                  </a:lnTo>
                  <a:lnTo>
                    <a:pt x="2127" y="6597"/>
                  </a:lnTo>
                  <a:lnTo>
                    <a:pt x="1995" y="6586"/>
                  </a:lnTo>
                  <a:lnTo>
                    <a:pt x="1899" y="6522"/>
                  </a:lnTo>
                  <a:lnTo>
                    <a:pt x="1809" y="6540"/>
                  </a:lnTo>
                  <a:lnTo>
                    <a:pt x="1769" y="6460"/>
                  </a:lnTo>
                  <a:lnTo>
                    <a:pt x="1607" y="6378"/>
                  </a:lnTo>
                  <a:lnTo>
                    <a:pt x="1587" y="6247"/>
                  </a:lnTo>
                  <a:lnTo>
                    <a:pt x="1478" y="6282"/>
                  </a:lnTo>
                  <a:lnTo>
                    <a:pt x="1353" y="6205"/>
                  </a:lnTo>
                  <a:lnTo>
                    <a:pt x="1275" y="6172"/>
                  </a:lnTo>
                  <a:lnTo>
                    <a:pt x="1283" y="6078"/>
                  </a:lnTo>
                  <a:lnTo>
                    <a:pt x="1203" y="5976"/>
                  </a:lnTo>
                  <a:lnTo>
                    <a:pt x="1107" y="5919"/>
                  </a:lnTo>
                  <a:lnTo>
                    <a:pt x="1043" y="5826"/>
                  </a:lnTo>
                  <a:lnTo>
                    <a:pt x="888" y="5737"/>
                  </a:lnTo>
                  <a:lnTo>
                    <a:pt x="813" y="5677"/>
                  </a:lnTo>
                  <a:lnTo>
                    <a:pt x="770" y="5601"/>
                  </a:lnTo>
                  <a:lnTo>
                    <a:pt x="627" y="5538"/>
                  </a:lnTo>
                  <a:lnTo>
                    <a:pt x="536" y="5412"/>
                  </a:lnTo>
                  <a:lnTo>
                    <a:pt x="468" y="5328"/>
                  </a:lnTo>
                  <a:lnTo>
                    <a:pt x="336" y="5280"/>
                  </a:lnTo>
                  <a:lnTo>
                    <a:pt x="198" y="5280"/>
                  </a:lnTo>
                  <a:lnTo>
                    <a:pt x="221" y="5170"/>
                  </a:lnTo>
                  <a:lnTo>
                    <a:pt x="170" y="5050"/>
                  </a:lnTo>
                  <a:lnTo>
                    <a:pt x="261" y="4960"/>
                  </a:lnTo>
                  <a:lnTo>
                    <a:pt x="356" y="4834"/>
                  </a:lnTo>
                  <a:lnTo>
                    <a:pt x="482" y="4821"/>
                  </a:lnTo>
                  <a:lnTo>
                    <a:pt x="635" y="4722"/>
                  </a:lnTo>
                  <a:lnTo>
                    <a:pt x="719" y="4788"/>
                  </a:lnTo>
                  <a:lnTo>
                    <a:pt x="761" y="4852"/>
                  </a:lnTo>
                  <a:lnTo>
                    <a:pt x="831" y="4882"/>
                  </a:lnTo>
                  <a:lnTo>
                    <a:pt x="929" y="4885"/>
                  </a:lnTo>
                  <a:lnTo>
                    <a:pt x="986" y="4804"/>
                  </a:lnTo>
                  <a:lnTo>
                    <a:pt x="929" y="4735"/>
                  </a:lnTo>
                  <a:lnTo>
                    <a:pt x="989" y="4645"/>
                  </a:lnTo>
                  <a:lnTo>
                    <a:pt x="954" y="4579"/>
                  </a:lnTo>
                  <a:lnTo>
                    <a:pt x="966" y="4413"/>
                  </a:lnTo>
                  <a:lnTo>
                    <a:pt x="906" y="4218"/>
                  </a:lnTo>
                  <a:lnTo>
                    <a:pt x="809" y="4113"/>
                  </a:lnTo>
                  <a:lnTo>
                    <a:pt x="692" y="4078"/>
                  </a:lnTo>
                  <a:lnTo>
                    <a:pt x="543" y="4018"/>
                  </a:lnTo>
                  <a:lnTo>
                    <a:pt x="453" y="3922"/>
                  </a:lnTo>
                  <a:lnTo>
                    <a:pt x="399" y="3789"/>
                  </a:lnTo>
                  <a:lnTo>
                    <a:pt x="401" y="3633"/>
                  </a:lnTo>
                  <a:lnTo>
                    <a:pt x="342" y="3487"/>
                  </a:lnTo>
                  <a:lnTo>
                    <a:pt x="240" y="3334"/>
                  </a:lnTo>
                  <a:lnTo>
                    <a:pt x="296" y="3292"/>
                  </a:lnTo>
                  <a:lnTo>
                    <a:pt x="581" y="3403"/>
                  </a:lnTo>
                  <a:lnTo>
                    <a:pt x="678" y="3478"/>
                  </a:lnTo>
                  <a:lnTo>
                    <a:pt x="774" y="3460"/>
                  </a:lnTo>
                  <a:lnTo>
                    <a:pt x="914" y="3495"/>
                  </a:lnTo>
                  <a:lnTo>
                    <a:pt x="1043" y="3501"/>
                  </a:lnTo>
                  <a:lnTo>
                    <a:pt x="1128" y="3387"/>
                  </a:lnTo>
                  <a:lnTo>
                    <a:pt x="1353" y="3217"/>
                  </a:lnTo>
                  <a:lnTo>
                    <a:pt x="1262" y="3157"/>
                  </a:lnTo>
                  <a:lnTo>
                    <a:pt x="1146" y="3166"/>
                  </a:lnTo>
                  <a:lnTo>
                    <a:pt x="1047" y="3031"/>
                  </a:lnTo>
                  <a:lnTo>
                    <a:pt x="995" y="2959"/>
                  </a:lnTo>
                  <a:lnTo>
                    <a:pt x="942" y="2937"/>
                  </a:lnTo>
                  <a:lnTo>
                    <a:pt x="980" y="2875"/>
                  </a:lnTo>
                  <a:lnTo>
                    <a:pt x="954" y="2829"/>
                  </a:lnTo>
                  <a:lnTo>
                    <a:pt x="885" y="2895"/>
                  </a:lnTo>
                  <a:lnTo>
                    <a:pt x="822" y="2901"/>
                  </a:lnTo>
                  <a:lnTo>
                    <a:pt x="780" y="2781"/>
                  </a:lnTo>
                  <a:lnTo>
                    <a:pt x="668" y="2710"/>
                  </a:lnTo>
                  <a:lnTo>
                    <a:pt x="671" y="2640"/>
                  </a:lnTo>
                  <a:lnTo>
                    <a:pt x="558" y="2425"/>
                  </a:lnTo>
                  <a:lnTo>
                    <a:pt x="441" y="2376"/>
                  </a:lnTo>
                  <a:lnTo>
                    <a:pt x="387" y="2424"/>
                  </a:lnTo>
                  <a:lnTo>
                    <a:pt x="312" y="2448"/>
                  </a:lnTo>
                  <a:lnTo>
                    <a:pt x="266" y="2340"/>
                  </a:lnTo>
                  <a:lnTo>
                    <a:pt x="156" y="2364"/>
                  </a:lnTo>
                  <a:lnTo>
                    <a:pt x="131" y="2289"/>
                  </a:lnTo>
                  <a:lnTo>
                    <a:pt x="74" y="2223"/>
                  </a:lnTo>
                  <a:lnTo>
                    <a:pt x="66" y="2169"/>
                  </a:lnTo>
                  <a:lnTo>
                    <a:pt x="35" y="2088"/>
                  </a:lnTo>
                  <a:lnTo>
                    <a:pt x="0" y="1933"/>
                  </a:lnTo>
                  <a:lnTo>
                    <a:pt x="110" y="1878"/>
                  </a:lnTo>
                  <a:lnTo>
                    <a:pt x="120" y="1770"/>
                  </a:lnTo>
                  <a:lnTo>
                    <a:pt x="83" y="1647"/>
                  </a:lnTo>
                  <a:lnTo>
                    <a:pt x="62" y="1519"/>
                  </a:lnTo>
                  <a:lnTo>
                    <a:pt x="159" y="1485"/>
                  </a:lnTo>
                  <a:lnTo>
                    <a:pt x="243" y="1372"/>
                  </a:lnTo>
                  <a:lnTo>
                    <a:pt x="183" y="1348"/>
                  </a:lnTo>
                  <a:lnTo>
                    <a:pt x="242" y="1266"/>
                  </a:lnTo>
                  <a:lnTo>
                    <a:pt x="333" y="1243"/>
                  </a:lnTo>
                  <a:lnTo>
                    <a:pt x="306" y="1152"/>
                  </a:lnTo>
                  <a:lnTo>
                    <a:pt x="381" y="1131"/>
                  </a:lnTo>
                  <a:lnTo>
                    <a:pt x="413" y="975"/>
                  </a:lnTo>
                  <a:lnTo>
                    <a:pt x="609" y="745"/>
                  </a:lnTo>
                  <a:lnTo>
                    <a:pt x="569" y="609"/>
                  </a:lnTo>
                  <a:lnTo>
                    <a:pt x="626" y="559"/>
                  </a:lnTo>
                  <a:lnTo>
                    <a:pt x="618" y="432"/>
                  </a:lnTo>
                  <a:lnTo>
                    <a:pt x="726" y="309"/>
                  </a:lnTo>
                  <a:lnTo>
                    <a:pt x="665" y="312"/>
                  </a:lnTo>
                  <a:lnTo>
                    <a:pt x="689" y="237"/>
                  </a:lnTo>
                  <a:lnTo>
                    <a:pt x="674" y="181"/>
                  </a:lnTo>
                  <a:lnTo>
                    <a:pt x="575" y="157"/>
                  </a:lnTo>
                  <a:lnTo>
                    <a:pt x="605" y="78"/>
                  </a:lnTo>
                  <a:lnTo>
                    <a:pt x="692" y="123"/>
                  </a:lnTo>
                  <a:lnTo>
                    <a:pt x="767" y="69"/>
                  </a:lnTo>
                  <a:lnTo>
                    <a:pt x="839" y="118"/>
                  </a:lnTo>
                  <a:lnTo>
                    <a:pt x="834" y="0"/>
                  </a:lnTo>
                  <a:lnTo>
                    <a:pt x="927" y="24"/>
                  </a:lnTo>
                  <a:lnTo>
                    <a:pt x="948" y="97"/>
                  </a:lnTo>
                  <a:lnTo>
                    <a:pt x="987" y="151"/>
                  </a:lnTo>
                  <a:lnTo>
                    <a:pt x="1077" y="63"/>
                  </a:lnTo>
                  <a:lnTo>
                    <a:pt x="1154" y="133"/>
                  </a:lnTo>
                  <a:lnTo>
                    <a:pt x="1229" y="144"/>
                  </a:lnTo>
                  <a:lnTo>
                    <a:pt x="1319" y="90"/>
                  </a:lnTo>
                  <a:lnTo>
                    <a:pt x="1442" y="96"/>
                  </a:lnTo>
                  <a:lnTo>
                    <a:pt x="1541" y="103"/>
                  </a:lnTo>
                  <a:lnTo>
                    <a:pt x="1656" y="168"/>
                  </a:lnTo>
                  <a:lnTo>
                    <a:pt x="1536" y="372"/>
                  </a:lnTo>
                  <a:lnTo>
                    <a:pt x="1487" y="516"/>
                  </a:lnTo>
                  <a:lnTo>
                    <a:pt x="1494" y="636"/>
                  </a:lnTo>
                  <a:lnTo>
                    <a:pt x="1547" y="726"/>
                  </a:lnTo>
                  <a:lnTo>
                    <a:pt x="1664" y="738"/>
                  </a:lnTo>
                  <a:lnTo>
                    <a:pt x="1766" y="706"/>
                  </a:lnTo>
                  <a:lnTo>
                    <a:pt x="1964" y="876"/>
                  </a:lnTo>
                  <a:lnTo>
                    <a:pt x="2061" y="901"/>
                  </a:lnTo>
                  <a:lnTo>
                    <a:pt x="2169" y="900"/>
                  </a:lnTo>
                  <a:lnTo>
                    <a:pt x="2262" y="925"/>
                  </a:lnTo>
                  <a:lnTo>
                    <a:pt x="2277" y="972"/>
                  </a:lnTo>
                  <a:lnTo>
                    <a:pt x="2222" y="1012"/>
                  </a:lnTo>
                  <a:lnTo>
                    <a:pt x="2124" y="1027"/>
                  </a:lnTo>
                  <a:lnTo>
                    <a:pt x="2072" y="1054"/>
                  </a:lnTo>
                  <a:lnTo>
                    <a:pt x="2070" y="1113"/>
                  </a:lnTo>
                  <a:lnTo>
                    <a:pt x="2150" y="1156"/>
                  </a:lnTo>
                  <a:lnTo>
                    <a:pt x="2270" y="1095"/>
                  </a:lnTo>
                  <a:lnTo>
                    <a:pt x="2307" y="1203"/>
                  </a:lnTo>
                  <a:lnTo>
                    <a:pt x="2295" y="1309"/>
                  </a:lnTo>
                  <a:lnTo>
                    <a:pt x="2301" y="1410"/>
                  </a:lnTo>
                  <a:lnTo>
                    <a:pt x="2498" y="1522"/>
                  </a:lnTo>
                  <a:lnTo>
                    <a:pt x="2543" y="1465"/>
                  </a:lnTo>
                  <a:lnTo>
                    <a:pt x="2604" y="1449"/>
                  </a:lnTo>
                  <a:lnTo>
                    <a:pt x="2675" y="1518"/>
                  </a:lnTo>
                  <a:lnTo>
                    <a:pt x="2696" y="1576"/>
                  </a:lnTo>
                  <a:lnTo>
                    <a:pt x="2826" y="1399"/>
                  </a:lnTo>
                  <a:lnTo>
                    <a:pt x="2864" y="1459"/>
                  </a:lnTo>
                  <a:lnTo>
                    <a:pt x="2882" y="1576"/>
                  </a:lnTo>
                  <a:lnTo>
                    <a:pt x="2948" y="1614"/>
                  </a:lnTo>
                  <a:lnTo>
                    <a:pt x="2954" y="1713"/>
                  </a:lnTo>
                  <a:lnTo>
                    <a:pt x="2915" y="1765"/>
                  </a:lnTo>
                  <a:lnTo>
                    <a:pt x="2957" y="1866"/>
                  </a:lnTo>
                  <a:lnTo>
                    <a:pt x="2919" y="1927"/>
                  </a:lnTo>
                  <a:lnTo>
                    <a:pt x="2865" y="1981"/>
                  </a:lnTo>
                  <a:lnTo>
                    <a:pt x="2865" y="2047"/>
                  </a:lnTo>
                  <a:lnTo>
                    <a:pt x="2882" y="2098"/>
                  </a:lnTo>
                  <a:lnTo>
                    <a:pt x="2832" y="2181"/>
                  </a:lnTo>
                  <a:lnTo>
                    <a:pt x="2903" y="2266"/>
                  </a:lnTo>
                  <a:lnTo>
                    <a:pt x="2954" y="2356"/>
                  </a:lnTo>
                  <a:lnTo>
                    <a:pt x="3027" y="2403"/>
                  </a:lnTo>
                  <a:lnTo>
                    <a:pt x="3077" y="2461"/>
                  </a:lnTo>
                  <a:lnTo>
                    <a:pt x="3122" y="2382"/>
                  </a:lnTo>
                  <a:lnTo>
                    <a:pt x="3171" y="2419"/>
                  </a:lnTo>
                  <a:lnTo>
                    <a:pt x="3236" y="2344"/>
                  </a:lnTo>
                  <a:lnTo>
                    <a:pt x="3258" y="2280"/>
                  </a:lnTo>
                  <a:lnTo>
                    <a:pt x="3375" y="2259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任意多边形 17">
              <a:extLst>
                <a:ext uri="{FF2B5EF4-FFF2-40B4-BE49-F238E27FC236}">
                  <a16:creationId xmlns:a16="http://schemas.microsoft.com/office/drawing/2014/main" id="{0683E2D8-8794-18FC-EE34-E04F12026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971"/>
              <a:ext cx="1154" cy="1848"/>
            </a:xfrm>
            <a:custGeom>
              <a:avLst/>
              <a:gdLst>
                <a:gd name="T0" fmla="*/ 140909 w 5771"/>
                <a:gd name="T1" fmla="*/ 0 h 9240"/>
                <a:gd name="T2" fmla="*/ 0 w 5771"/>
                <a:gd name="T3" fmla="*/ 396014 h 9240"/>
                <a:gd name="T4" fmla="*/ 287992 w 5771"/>
                <a:gd name="T5" fmla="*/ 52550 h 9240"/>
                <a:gd name="T6" fmla="*/ 140909 w 5771"/>
                <a:gd name="T7" fmla="*/ 0 h 9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71" h="9240">
                  <a:moveTo>
                    <a:pt x="1560" y="0"/>
                  </a:moveTo>
                  <a:lnTo>
                    <a:pt x="1500" y="22"/>
                  </a:lnTo>
                  <a:lnTo>
                    <a:pt x="1466" y="90"/>
                  </a:lnTo>
                  <a:lnTo>
                    <a:pt x="1392" y="127"/>
                  </a:lnTo>
                  <a:lnTo>
                    <a:pt x="1323" y="135"/>
                  </a:lnTo>
                  <a:lnTo>
                    <a:pt x="1242" y="156"/>
                  </a:lnTo>
                  <a:lnTo>
                    <a:pt x="1131" y="207"/>
                  </a:lnTo>
                  <a:lnTo>
                    <a:pt x="1025" y="357"/>
                  </a:lnTo>
                  <a:lnTo>
                    <a:pt x="960" y="348"/>
                  </a:lnTo>
                  <a:lnTo>
                    <a:pt x="888" y="361"/>
                  </a:lnTo>
                  <a:lnTo>
                    <a:pt x="840" y="420"/>
                  </a:lnTo>
                  <a:lnTo>
                    <a:pt x="762" y="444"/>
                  </a:lnTo>
                  <a:lnTo>
                    <a:pt x="711" y="418"/>
                  </a:lnTo>
                  <a:lnTo>
                    <a:pt x="671" y="388"/>
                  </a:lnTo>
                  <a:lnTo>
                    <a:pt x="638" y="420"/>
                  </a:lnTo>
                  <a:lnTo>
                    <a:pt x="564" y="451"/>
                  </a:lnTo>
                  <a:lnTo>
                    <a:pt x="519" y="481"/>
                  </a:lnTo>
                  <a:lnTo>
                    <a:pt x="506" y="519"/>
                  </a:lnTo>
                  <a:lnTo>
                    <a:pt x="462" y="552"/>
                  </a:lnTo>
                  <a:lnTo>
                    <a:pt x="392" y="579"/>
                  </a:lnTo>
                  <a:lnTo>
                    <a:pt x="350" y="606"/>
                  </a:lnTo>
                  <a:lnTo>
                    <a:pt x="281" y="636"/>
                  </a:lnTo>
                  <a:lnTo>
                    <a:pt x="210" y="636"/>
                  </a:lnTo>
                  <a:lnTo>
                    <a:pt x="149" y="648"/>
                  </a:lnTo>
                  <a:lnTo>
                    <a:pt x="98" y="645"/>
                  </a:lnTo>
                  <a:lnTo>
                    <a:pt x="119" y="730"/>
                  </a:lnTo>
                  <a:lnTo>
                    <a:pt x="128" y="808"/>
                  </a:lnTo>
                  <a:lnTo>
                    <a:pt x="189" y="838"/>
                  </a:lnTo>
                  <a:lnTo>
                    <a:pt x="198" y="891"/>
                  </a:lnTo>
                  <a:lnTo>
                    <a:pt x="114" y="930"/>
                  </a:lnTo>
                  <a:lnTo>
                    <a:pt x="63" y="973"/>
                  </a:lnTo>
                  <a:lnTo>
                    <a:pt x="42" y="1015"/>
                  </a:lnTo>
                  <a:lnTo>
                    <a:pt x="80" y="1146"/>
                  </a:lnTo>
                  <a:lnTo>
                    <a:pt x="162" y="1150"/>
                  </a:lnTo>
                  <a:lnTo>
                    <a:pt x="296" y="1348"/>
                  </a:lnTo>
                  <a:lnTo>
                    <a:pt x="210" y="1428"/>
                  </a:lnTo>
                  <a:lnTo>
                    <a:pt x="140" y="1386"/>
                  </a:lnTo>
                  <a:lnTo>
                    <a:pt x="72" y="1393"/>
                  </a:lnTo>
                  <a:lnTo>
                    <a:pt x="45" y="1479"/>
                  </a:lnTo>
                  <a:lnTo>
                    <a:pt x="0" y="1539"/>
                  </a:lnTo>
                  <a:lnTo>
                    <a:pt x="26" y="1617"/>
                  </a:lnTo>
                  <a:lnTo>
                    <a:pt x="72" y="1644"/>
                  </a:lnTo>
                  <a:lnTo>
                    <a:pt x="122" y="1630"/>
                  </a:lnTo>
                  <a:lnTo>
                    <a:pt x="141" y="1677"/>
                  </a:lnTo>
                  <a:lnTo>
                    <a:pt x="96" y="1722"/>
                  </a:lnTo>
                  <a:lnTo>
                    <a:pt x="108" y="1813"/>
                  </a:lnTo>
                  <a:lnTo>
                    <a:pt x="203" y="1834"/>
                  </a:lnTo>
                  <a:lnTo>
                    <a:pt x="246" y="1888"/>
                  </a:lnTo>
                  <a:lnTo>
                    <a:pt x="197" y="1914"/>
                  </a:lnTo>
                  <a:lnTo>
                    <a:pt x="243" y="1980"/>
                  </a:lnTo>
                  <a:lnTo>
                    <a:pt x="308" y="1960"/>
                  </a:lnTo>
                  <a:lnTo>
                    <a:pt x="377" y="2011"/>
                  </a:lnTo>
                  <a:lnTo>
                    <a:pt x="471" y="2013"/>
                  </a:lnTo>
                  <a:lnTo>
                    <a:pt x="599" y="1972"/>
                  </a:lnTo>
                  <a:lnTo>
                    <a:pt x="621" y="2058"/>
                  </a:lnTo>
                  <a:lnTo>
                    <a:pt x="690" y="2104"/>
                  </a:lnTo>
                  <a:lnTo>
                    <a:pt x="735" y="2113"/>
                  </a:lnTo>
                  <a:lnTo>
                    <a:pt x="782" y="2161"/>
                  </a:lnTo>
                  <a:lnTo>
                    <a:pt x="852" y="2158"/>
                  </a:lnTo>
                  <a:lnTo>
                    <a:pt x="939" y="2187"/>
                  </a:lnTo>
                  <a:lnTo>
                    <a:pt x="1017" y="2229"/>
                  </a:lnTo>
                  <a:lnTo>
                    <a:pt x="1083" y="2170"/>
                  </a:lnTo>
                  <a:lnTo>
                    <a:pt x="1061" y="2121"/>
                  </a:lnTo>
                  <a:lnTo>
                    <a:pt x="1074" y="2076"/>
                  </a:lnTo>
                  <a:lnTo>
                    <a:pt x="990" y="2034"/>
                  </a:lnTo>
                  <a:lnTo>
                    <a:pt x="1013" y="1969"/>
                  </a:lnTo>
                  <a:lnTo>
                    <a:pt x="1017" y="1905"/>
                  </a:lnTo>
                  <a:lnTo>
                    <a:pt x="1082" y="1873"/>
                  </a:lnTo>
                  <a:lnTo>
                    <a:pt x="1167" y="1885"/>
                  </a:lnTo>
                  <a:lnTo>
                    <a:pt x="1248" y="1944"/>
                  </a:lnTo>
                  <a:lnTo>
                    <a:pt x="1271" y="2013"/>
                  </a:lnTo>
                  <a:lnTo>
                    <a:pt x="1338" y="2020"/>
                  </a:lnTo>
                  <a:lnTo>
                    <a:pt x="1392" y="2013"/>
                  </a:lnTo>
                  <a:lnTo>
                    <a:pt x="1419" y="1948"/>
                  </a:lnTo>
                  <a:lnTo>
                    <a:pt x="1511" y="1933"/>
                  </a:lnTo>
                  <a:lnTo>
                    <a:pt x="1542" y="1996"/>
                  </a:lnTo>
                  <a:lnTo>
                    <a:pt x="1553" y="2062"/>
                  </a:lnTo>
                  <a:lnTo>
                    <a:pt x="1647" y="2136"/>
                  </a:lnTo>
                  <a:lnTo>
                    <a:pt x="1584" y="2226"/>
                  </a:lnTo>
                  <a:lnTo>
                    <a:pt x="1701" y="2236"/>
                  </a:lnTo>
                  <a:lnTo>
                    <a:pt x="1757" y="2191"/>
                  </a:lnTo>
                  <a:lnTo>
                    <a:pt x="1844" y="2188"/>
                  </a:lnTo>
                  <a:lnTo>
                    <a:pt x="1862" y="2245"/>
                  </a:lnTo>
                  <a:lnTo>
                    <a:pt x="1938" y="2235"/>
                  </a:lnTo>
                  <a:lnTo>
                    <a:pt x="2021" y="2316"/>
                  </a:lnTo>
                  <a:lnTo>
                    <a:pt x="2111" y="2395"/>
                  </a:lnTo>
                  <a:lnTo>
                    <a:pt x="2117" y="2470"/>
                  </a:lnTo>
                  <a:lnTo>
                    <a:pt x="2223" y="2472"/>
                  </a:lnTo>
                  <a:lnTo>
                    <a:pt x="2328" y="2482"/>
                  </a:lnTo>
                  <a:lnTo>
                    <a:pt x="2379" y="2494"/>
                  </a:lnTo>
                  <a:lnTo>
                    <a:pt x="2418" y="2554"/>
                  </a:lnTo>
                  <a:lnTo>
                    <a:pt x="2492" y="2575"/>
                  </a:lnTo>
                  <a:lnTo>
                    <a:pt x="2574" y="2542"/>
                  </a:lnTo>
                  <a:lnTo>
                    <a:pt x="2652" y="2608"/>
                  </a:lnTo>
                  <a:lnTo>
                    <a:pt x="2727" y="2610"/>
                  </a:lnTo>
                  <a:lnTo>
                    <a:pt x="2772" y="2680"/>
                  </a:lnTo>
                  <a:lnTo>
                    <a:pt x="2709" y="2797"/>
                  </a:lnTo>
                  <a:lnTo>
                    <a:pt x="2688" y="2866"/>
                  </a:lnTo>
                  <a:lnTo>
                    <a:pt x="2700" y="2925"/>
                  </a:lnTo>
                  <a:lnTo>
                    <a:pt x="2636" y="2989"/>
                  </a:lnTo>
                  <a:lnTo>
                    <a:pt x="2604" y="3049"/>
                  </a:lnTo>
                  <a:lnTo>
                    <a:pt x="2600" y="3120"/>
                  </a:lnTo>
                  <a:lnTo>
                    <a:pt x="2547" y="3151"/>
                  </a:lnTo>
                  <a:lnTo>
                    <a:pt x="2576" y="3202"/>
                  </a:lnTo>
                  <a:lnTo>
                    <a:pt x="2520" y="3249"/>
                  </a:lnTo>
                  <a:lnTo>
                    <a:pt x="2451" y="3261"/>
                  </a:lnTo>
                  <a:lnTo>
                    <a:pt x="2390" y="3309"/>
                  </a:lnTo>
                  <a:lnTo>
                    <a:pt x="2415" y="3381"/>
                  </a:lnTo>
                  <a:lnTo>
                    <a:pt x="2472" y="3414"/>
                  </a:lnTo>
                  <a:lnTo>
                    <a:pt x="2375" y="3567"/>
                  </a:lnTo>
                  <a:lnTo>
                    <a:pt x="2358" y="3615"/>
                  </a:lnTo>
                  <a:lnTo>
                    <a:pt x="2274" y="3648"/>
                  </a:lnTo>
                  <a:lnTo>
                    <a:pt x="2210" y="3628"/>
                  </a:lnTo>
                  <a:lnTo>
                    <a:pt x="2109" y="3636"/>
                  </a:lnTo>
                  <a:lnTo>
                    <a:pt x="1986" y="3717"/>
                  </a:lnTo>
                  <a:lnTo>
                    <a:pt x="1928" y="3754"/>
                  </a:lnTo>
                  <a:lnTo>
                    <a:pt x="1901" y="3799"/>
                  </a:lnTo>
                  <a:lnTo>
                    <a:pt x="1914" y="3882"/>
                  </a:lnTo>
                  <a:lnTo>
                    <a:pt x="1965" y="3892"/>
                  </a:lnTo>
                  <a:lnTo>
                    <a:pt x="1995" y="3982"/>
                  </a:lnTo>
                  <a:lnTo>
                    <a:pt x="1947" y="4017"/>
                  </a:lnTo>
                  <a:lnTo>
                    <a:pt x="1917" y="3993"/>
                  </a:lnTo>
                  <a:lnTo>
                    <a:pt x="1889" y="4077"/>
                  </a:lnTo>
                  <a:lnTo>
                    <a:pt x="1848" y="4111"/>
                  </a:lnTo>
                  <a:lnTo>
                    <a:pt x="1904" y="4143"/>
                  </a:lnTo>
                  <a:lnTo>
                    <a:pt x="1914" y="4251"/>
                  </a:lnTo>
                  <a:lnTo>
                    <a:pt x="1955" y="4300"/>
                  </a:lnTo>
                  <a:lnTo>
                    <a:pt x="1913" y="4327"/>
                  </a:lnTo>
                  <a:lnTo>
                    <a:pt x="1947" y="4402"/>
                  </a:lnTo>
                  <a:lnTo>
                    <a:pt x="2031" y="4405"/>
                  </a:lnTo>
                  <a:lnTo>
                    <a:pt x="2034" y="4483"/>
                  </a:lnTo>
                  <a:lnTo>
                    <a:pt x="2078" y="4554"/>
                  </a:lnTo>
                  <a:lnTo>
                    <a:pt x="2135" y="4579"/>
                  </a:lnTo>
                  <a:lnTo>
                    <a:pt x="2159" y="4665"/>
                  </a:lnTo>
                  <a:lnTo>
                    <a:pt x="2096" y="4717"/>
                  </a:lnTo>
                  <a:lnTo>
                    <a:pt x="2094" y="4837"/>
                  </a:lnTo>
                  <a:lnTo>
                    <a:pt x="2154" y="4941"/>
                  </a:lnTo>
                  <a:lnTo>
                    <a:pt x="2135" y="4999"/>
                  </a:lnTo>
                  <a:lnTo>
                    <a:pt x="2081" y="5017"/>
                  </a:lnTo>
                  <a:lnTo>
                    <a:pt x="2009" y="5061"/>
                  </a:lnTo>
                  <a:lnTo>
                    <a:pt x="1964" y="5121"/>
                  </a:lnTo>
                  <a:lnTo>
                    <a:pt x="1907" y="5146"/>
                  </a:lnTo>
                  <a:lnTo>
                    <a:pt x="1818" y="5143"/>
                  </a:lnTo>
                  <a:lnTo>
                    <a:pt x="1772" y="5089"/>
                  </a:lnTo>
                  <a:lnTo>
                    <a:pt x="1668" y="5113"/>
                  </a:lnTo>
                  <a:lnTo>
                    <a:pt x="1580" y="5086"/>
                  </a:lnTo>
                  <a:lnTo>
                    <a:pt x="1505" y="5092"/>
                  </a:lnTo>
                  <a:lnTo>
                    <a:pt x="1449" y="5110"/>
                  </a:lnTo>
                  <a:lnTo>
                    <a:pt x="1353" y="5161"/>
                  </a:lnTo>
                  <a:lnTo>
                    <a:pt x="1220" y="5200"/>
                  </a:lnTo>
                  <a:lnTo>
                    <a:pt x="1197" y="5280"/>
                  </a:lnTo>
                  <a:lnTo>
                    <a:pt x="1190" y="5337"/>
                  </a:lnTo>
                  <a:lnTo>
                    <a:pt x="1098" y="5394"/>
                  </a:lnTo>
                  <a:lnTo>
                    <a:pt x="1097" y="5476"/>
                  </a:lnTo>
                  <a:lnTo>
                    <a:pt x="1050" y="5545"/>
                  </a:lnTo>
                  <a:lnTo>
                    <a:pt x="906" y="5631"/>
                  </a:lnTo>
                  <a:lnTo>
                    <a:pt x="824" y="5602"/>
                  </a:lnTo>
                  <a:lnTo>
                    <a:pt x="780" y="5538"/>
                  </a:lnTo>
                  <a:lnTo>
                    <a:pt x="723" y="5571"/>
                  </a:lnTo>
                  <a:lnTo>
                    <a:pt x="657" y="5562"/>
                  </a:lnTo>
                  <a:lnTo>
                    <a:pt x="615" y="5568"/>
                  </a:lnTo>
                  <a:lnTo>
                    <a:pt x="630" y="5605"/>
                  </a:lnTo>
                  <a:lnTo>
                    <a:pt x="581" y="5649"/>
                  </a:lnTo>
                  <a:lnTo>
                    <a:pt x="554" y="5716"/>
                  </a:lnTo>
                  <a:lnTo>
                    <a:pt x="552" y="5784"/>
                  </a:lnTo>
                  <a:lnTo>
                    <a:pt x="579" y="5836"/>
                  </a:lnTo>
                  <a:lnTo>
                    <a:pt x="524" y="5878"/>
                  </a:lnTo>
                  <a:lnTo>
                    <a:pt x="470" y="5958"/>
                  </a:lnTo>
                  <a:lnTo>
                    <a:pt x="402" y="5989"/>
                  </a:lnTo>
                  <a:lnTo>
                    <a:pt x="507" y="6120"/>
                  </a:lnTo>
                  <a:lnTo>
                    <a:pt x="560" y="6063"/>
                  </a:lnTo>
                  <a:lnTo>
                    <a:pt x="663" y="6040"/>
                  </a:lnTo>
                  <a:lnTo>
                    <a:pt x="777" y="6145"/>
                  </a:lnTo>
                  <a:lnTo>
                    <a:pt x="822" y="6094"/>
                  </a:lnTo>
                  <a:lnTo>
                    <a:pt x="848" y="6049"/>
                  </a:lnTo>
                  <a:lnTo>
                    <a:pt x="899" y="6112"/>
                  </a:lnTo>
                  <a:lnTo>
                    <a:pt x="974" y="6145"/>
                  </a:lnTo>
                  <a:lnTo>
                    <a:pt x="1010" y="6211"/>
                  </a:lnTo>
                  <a:lnTo>
                    <a:pt x="980" y="6282"/>
                  </a:lnTo>
                  <a:lnTo>
                    <a:pt x="1044" y="6418"/>
                  </a:lnTo>
                  <a:lnTo>
                    <a:pt x="1037" y="6495"/>
                  </a:lnTo>
                  <a:lnTo>
                    <a:pt x="1104" y="6555"/>
                  </a:lnTo>
                  <a:lnTo>
                    <a:pt x="1109" y="6499"/>
                  </a:lnTo>
                  <a:lnTo>
                    <a:pt x="1154" y="6427"/>
                  </a:lnTo>
                  <a:lnTo>
                    <a:pt x="1227" y="6480"/>
                  </a:lnTo>
                  <a:lnTo>
                    <a:pt x="1253" y="6589"/>
                  </a:lnTo>
                  <a:lnTo>
                    <a:pt x="1250" y="6694"/>
                  </a:lnTo>
                  <a:lnTo>
                    <a:pt x="1358" y="6927"/>
                  </a:lnTo>
                  <a:lnTo>
                    <a:pt x="1425" y="6864"/>
                  </a:lnTo>
                  <a:lnTo>
                    <a:pt x="1482" y="6871"/>
                  </a:lnTo>
                  <a:lnTo>
                    <a:pt x="1544" y="6918"/>
                  </a:lnTo>
                  <a:lnTo>
                    <a:pt x="1553" y="6985"/>
                  </a:lnTo>
                  <a:lnTo>
                    <a:pt x="1623" y="7018"/>
                  </a:lnTo>
                  <a:lnTo>
                    <a:pt x="1704" y="6996"/>
                  </a:lnTo>
                  <a:lnTo>
                    <a:pt x="1769" y="6993"/>
                  </a:lnTo>
                  <a:lnTo>
                    <a:pt x="1739" y="7068"/>
                  </a:lnTo>
                  <a:lnTo>
                    <a:pt x="1715" y="7132"/>
                  </a:lnTo>
                  <a:lnTo>
                    <a:pt x="1707" y="7203"/>
                  </a:lnTo>
                  <a:lnTo>
                    <a:pt x="1664" y="7230"/>
                  </a:lnTo>
                  <a:lnTo>
                    <a:pt x="1668" y="7309"/>
                  </a:lnTo>
                  <a:lnTo>
                    <a:pt x="1650" y="7353"/>
                  </a:lnTo>
                  <a:lnTo>
                    <a:pt x="1614" y="7407"/>
                  </a:lnTo>
                  <a:lnTo>
                    <a:pt x="1628" y="7461"/>
                  </a:lnTo>
                  <a:lnTo>
                    <a:pt x="1692" y="7419"/>
                  </a:lnTo>
                  <a:lnTo>
                    <a:pt x="1773" y="7410"/>
                  </a:lnTo>
                  <a:lnTo>
                    <a:pt x="1790" y="7471"/>
                  </a:lnTo>
                  <a:lnTo>
                    <a:pt x="1874" y="7444"/>
                  </a:lnTo>
                  <a:lnTo>
                    <a:pt x="1955" y="7504"/>
                  </a:lnTo>
                  <a:lnTo>
                    <a:pt x="2052" y="7480"/>
                  </a:lnTo>
                  <a:lnTo>
                    <a:pt x="2141" y="7489"/>
                  </a:lnTo>
                  <a:lnTo>
                    <a:pt x="2148" y="7536"/>
                  </a:lnTo>
                  <a:lnTo>
                    <a:pt x="2178" y="7603"/>
                  </a:lnTo>
                  <a:lnTo>
                    <a:pt x="2256" y="7581"/>
                  </a:lnTo>
                  <a:lnTo>
                    <a:pt x="2291" y="7695"/>
                  </a:lnTo>
                  <a:lnTo>
                    <a:pt x="2340" y="7726"/>
                  </a:lnTo>
                  <a:lnTo>
                    <a:pt x="2364" y="7666"/>
                  </a:lnTo>
                  <a:lnTo>
                    <a:pt x="2429" y="7623"/>
                  </a:lnTo>
                  <a:lnTo>
                    <a:pt x="2564" y="7593"/>
                  </a:lnTo>
                  <a:lnTo>
                    <a:pt x="2576" y="7684"/>
                  </a:lnTo>
                  <a:lnTo>
                    <a:pt x="2678" y="7785"/>
                  </a:lnTo>
                  <a:lnTo>
                    <a:pt x="2570" y="7827"/>
                  </a:lnTo>
                  <a:lnTo>
                    <a:pt x="2564" y="7905"/>
                  </a:lnTo>
                  <a:lnTo>
                    <a:pt x="2498" y="7950"/>
                  </a:lnTo>
                  <a:lnTo>
                    <a:pt x="2555" y="7995"/>
                  </a:lnTo>
                  <a:lnTo>
                    <a:pt x="2568" y="8074"/>
                  </a:lnTo>
                  <a:lnTo>
                    <a:pt x="2525" y="8143"/>
                  </a:lnTo>
                  <a:lnTo>
                    <a:pt x="2459" y="8139"/>
                  </a:lnTo>
                  <a:lnTo>
                    <a:pt x="2396" y="8182"/>
                  </a:lnTo>
                  <a:lnTo>
                    <a:pt x="2444" y="8253"/>
                  </a:lnTo>
                  <a:lnTo>
                    <a:pt x="2402" y="8289"/>
                  </a:lnTo>
                  <a:lnTo>
                    <a:pt x="2306" y="8382"/>
                  </a:lnTo>
                  <a:lnTo>
                    <a:pt x="2228" y="8491"/>
                  </a:lnTo>
                  <a:lnTo>
                    <a:pt x="2255" y="8560"/>
                  </a:lnTo>
                  <a:lnTo>
                    <a:pt x="2288" y="8637"/>
                  </a:lnTo>
                  <a:lnTo>
                    <a:pt x="2244" y="8680"/>
                  </a:lnTo>
                  <a:lnTo>
                    <a:pt x="2204" y="8746"/>
                  </a:lnTo>
                  <a:lnTo>
                    <a:pt x="2135" y="8731"/>
                  </a:lnTo>
                  <a:lnTo>
                    <a:pt x="2058" y="8802"/>
                  </a:lnTo>
                  <a:lnTo>
                    <a:pt x="2004" y="8772"/>
                  </a:lnTo>
                  <a:lnTo>
                    <a:pt x="1995" y="8851"/>
                  </a:lnTo>
                  <a:lnTo>
                    <a:pt x="1964" y="8925"/>
                  </a:lnTo>
                  <a:lnTo>
                    <a:pt x="2007" y="8995"/>
                  </a:lnTo>
                  <a:lnTo>
                    <a:pt x="2078" y="8991"/>
                  </a:lnTo>
                  <a:lnTo>
                    <a:pt x="2082" y="9031"/>
                  </a:lnTo>
                  <a:lnTo>
                    <a:pt x="2124" y="9121"/>
                  </a:lnTo>
                  <a:lnTo>
                    <a:pt x="2198" y="9180"/>
                  </a:lnTo>
                  <a:lnTo>
                    <a:pt x="2298" y="9193"/>
                  </a:lnTo>
                  <a:lnTo>
                    <a:pt x="2441" y="9240"/>
                  </a:lnTo>
                  <a:lnTo>
                    <a:pt x="2511" y="9130"/>
                  </a:lnTo>
                  <a:lnTo>
                    <a:pt x="2580" y="9159"/>
                  </a:lnTo>
                  <a:lnTo>
                    <a:pt x="2636" y="9052"/>
                  </a:lnTo>
                  <a:lnTo>
                    <a:pt x="2780" y="9012"/>
                  </a:lnTo>
                  <a:lnTo>
                    <a:pt x="2796" y="8911"/>
                  </a:lnTo>
                  <a:lnTo>
                    <a:pt x="2870" y="8950"/>
                  </a:lnTo>
                  <a:lnTo>
                    <a:pt x="2927" y="9016"/>
                  </a:lnTo>
                  <a:lnTo>
                    <a:pt x="3050" y="8982"/>
                  </a:lnTo>
                  <a:lnTo>
                    <a:pt x="3021" y="8841"/>
                  </a:lnTo>
                  <a:lnTo>
                    <a:pt x="3134" y="8896"/>
                  </a:lnTo>
                  <a:lnTo>
                    <a:pt x="3267" y="8973"/>
                  </a:lnTo>
                  <a:lnTo>
                    <a:pt x="3296" y="8994"/>
                  </a:lnTo>
                  <a:lnTo>
                    <a:pt x="3422" y="8986"/>
                  </a:lnTo>
                  <a:lnTo>
                    <a:pt x="3542" y="8950"/>
                  </a:lnTo>
                  <a:lnTo>
                    <a:pt x="3657" y="8952"/>
                  </a:lnTo>
                  <a:lnTo>
                    <a:pt x="3668" y="8868"/>
                  </a:lnTo>
                  <a:lnTo>
                    <a:pt x="3807" y="8868"/>
                  </a:lnTo>
                  <a:lnTo>
                    <a:pt x="3830" y="8787"/>
                  </a:lnTo>
                  <a:lnTo>
                    <a:pt x="3977" y="8746"/>
                  </a:lnTo>
                  <a:lnTo>
                    <a:pt x="3953" y="8833"/>
                  </a:lnTo>
                  <a:lnTo>
                    <a:pt x="4043" y="8913"/>
                  </a:lnTo>
                  <a:lnTo>
                    <a:pt x="4130" y="8959"/>
                  </a:lnTo>
                  <a:lnTo>
                    <a:pt x="4179" y="8913"/>
                  </a:lnTo>
                  <a:lnTo>
                    <a:pt x="4326" y="8902"/>
                  </a:lnTo>
                  <a:lnTo>
                    <a:pt x="4449" y="8823"/>
                  </a:lnTo>
                  <a:lnTo>
                    <a:pt x="4512" y="8751"/>
                  </a:lnTo>
                  <a:lnTo>
                    <a:pt x="4541" y="8655"/>
                  </a:lnTo>
                  <a:lnTo>
                    <a:pt x="4587" y="8599"/>
                  </a:lnTo>
                  <a:lnTo>
                    <a:pt x="4676" y="8563"/>
                  </a:lnTo>
                  <a:lnTo>
                    <a:pt x="4727" y="8476"/>
                  </a:lnTo>
                  <a:lnTo>
                    <a:pt x="4755" y="8386"/>
                  </a:lnTo>
                  <a:lnTo>
                    <a:pt x="4745" y="8305"/>
                  </a:lnTo>
                  <a:lnTo>
                    <a:pt x="4755" y="8212"/>
                  </a:lnTo>
                  <a:lnTo>
                    <a:pt x="4599" y="8080"/>
                  </a:lnTo>
                  <a:lnTo>
                    <a:pt x="4521" y="7978"/>
                  </a:lnTo>
                  <a:lnTo>
                    <a:pt x="4439" y="7941"/>
                  </a:lnTo>
                  <a:lnTo>
                    <a:pt x="4446" y="7848"/>
                  </a:lnTo>
                  <a:lnTo>
                    <a:pt x="4470" y="7750"/>
                  </a:lnTo>
                  <a:lnTo>
                    <a:pt x="4517" y="7647"/>
                  </a:lnTo>
                  <a:lnTo>
                    <a:pt x="4527" y="7540"/>
                  </a:lnTo>
                  <a:lnTo>
                    <a:pt x="4502" y="7468"/>
                  </a:lnTo>
                  <a:lnTo>
                    <a:pt x="4551" y="7410"/>
                  </a:lnTo>
                  <a:lnTo>
                    <a:pt x="4557" y="7360"/>
                  </a:lnTo>
                  <a:lnTo>
                    <a:pt x="4521" y="7227"/>
                  </a:lnTo>
                  <a:lnTo>
                    <a:pt x="4466" y="7164"/>
                  </a:lnTo>
                  <a:lnTo>
                    <a:pt x="4418" y="7117"/>
                  </a:lnTo>
                  <a:lnTo>
                    <a:pt x="4479" y="7080"/>
                  </a:lnTo>
                  <a:lnTo>
                    <a:pt x="4551" y="7003"/>
                  </a:lnTo>
                  <a:lnTo>
                    <a:pt x="4580" y="6921"/>
                  </a:lnTo>
                  <a:lnTo>
                    <a:pt x="4614" y="6963"/>
                  </a:lnTo>
                  <a:lnTo>
                    <a:pt x="4682" y="6987"/>
                  </a:lnTo>
                  <a:lnTo>
                    <a:pt x="4721" y="6919"/>
                  </a:lnTo>
                  <a:lnTo>
                    <a:pt x="4763" y="6873"/>
                  </a:lnTo>
                  <a:lnTo>
                    <a:pt x="4820" y="6939"/>
                  </a:lnTo>
                  <a:lnTo>
                    <a:pt x="4901" y="6940"/>
                  </a:lnTo>
                  <a:lnTo>
                    <a:pt x="4944" y="6982"/>
                  </a:lnTo>
                  <a:lnTo>
                    <a:pt x="4998" y="6924"/>
                  </a:lnTo>
                  <a:lnTo>
                    <a:pt x="5090" y="6924"/>
                  </a:lnTo>
                  <a:lnTo>
                    <a:pt x="5207" y="6793"/>
                  </a:lnTo>
                  <a:lnTo>
                    <a:pt x="5223" y="6700"/>
                  </a:lnTo>
                  <a:lnTo>
                    <a:pt x="5220" y="6564"/>
                  </a:lnTo>
                  <a:lnTo>
                    <a:pt x="5360" y="6514"/>
                  </a:lnTo>
                  <a:lnTo>
                    <a:pt x="5432" y="6426"/>
                  </a:lnTo>
                  <a:lnTo>
                    <a:pt x="5507" y="6381"/>
                  </a:lnTo>
                  <a:lnTo>
                    <a:pt x="5540" y="6325"/>
                  </a:lnTo>
                  <a:lnTo>
                    <a:pt x="5562" y="6226"/>
                  </a:lnTo>
                  <a:lnTo>
                    <a:pt x="5609" y="6184"/>
                  </a:lnTo>
                  <a:lnTo>
                    <a:pt x="5702" y="6151"/>
                  </a:lnTo>
                  <a:lnTo>
                    <a:pt x="5733" y="6066"/>
                  </a:lnTo>
                  <a:lnTo>
                    <a:pt x="5748" y="5989"/>
                  </a:lnTo>
                  <a:lnTo>
                    <a:pt x="5748" y="5874"/>
                  </a:lnTo>
                  <a:lnTo>
                    <a:pt x="5771" y="5799"/>
                  </a:lnTo>
                  <a:lnTo>
                    <a:pt x="5675" y="5754"/>
                  </a:lnTo>
                  <a:lnTo>
                    <a:pt x="5630" y="5799"/>
                  </a:lnTo>
                  <a:lnTo>
                    <a:pt x="5559" y="5731"/>
                  </a:lnTo>
                  <a:lnTo>
                    <a:pt x="5462" y="5673"/>
                  </a:lnTo>
                  <a:lnTo>
                    <a:pt x="5433" y="5566"/>
                  </a:lnTo>
                  <a:lnTo>
                    <a:pt x="5382" y="5505"/>
                  </a:lnTo>
                  <a:lnTo>
                    <a:pt x="5348" y="5430"/>
                  </a:lnTo>
                  <a:lnTo>
                    <a:pt x="5309" y="5361"/>
                  </a:lnTo>
                  <a:lnTo>
                    <a:pt x="5250" y="5278"/>
                  </a:lnTo>
                  <a:lnTo>
                    <a:pt x="5199" y="5190"/>
                  </a:lnTo>
                  <a:lnTo>
                    <a:pt x="5126" y="5116"/>
                  </a:lnTo>
                  <a:lnTo>
                    <a:pt x="4913" y="5080"/>
                  </a:lnTo>
                  <a:lnTo>
                    <a:pt x="4887" y="4986"/>
                  </a:lnTo>
                  <a:lnTo>
                    <a:pt x="4784" y="4989"/>
                  </a:lnTo>
                  <a:lnTo>
                    <a:pt x="4733" y="4929"/>
                  </a:lnTo>
                  <a:lnTo>
                    <a:pt x="4692" y="4846"/>
                  </a:lnTo>
                  <a:lnTo>
                    <a:pt x="4629" y="4870"/>
                  </a:lnTo>
                  <a:lnTo>
                    <a:pt x="4566" y="4834"/>
                  </a:lnTo>
                  <a:lnTo>
                    <a:pt x="4551" y="4741"/>
                  </a:lnTo>
                  <a:lnTo>
                    <a:pt x="4485" y="4657"/>
                  </a:lnTo>
                  <a:lnTo>
                    <a:pt x="4515" y="4591"/>
                  </a:lnTo>
                  <a:lnTo>
                    <a:pt x="4455" y="4537"/>
                  </a:lnTo>
                  <a:lnTo>
                    <a:pt x="4476" y="4428"/>
                  </a:lnTo>
                  <a:lnTo>
                    <a:pt x="4440" y="4306"/>
                  </a:lnTo>
                  <a:lnTo>
                    <a:pt x="4493" y="4243"/>
                  </a:lnTo>
                  <a:lnTo>
                    <a:pt x="4425" y="4167"/>
                  </a:lnTo>
                  <a:lnTo>
                    <a:pt x="4341" y="4113"/>
                  </a:lnTo>
                  <a:lnTo>
                    <a:pt x="4262" y="4053"/>
                  </a:lnTo>
                  <a:lnTo>
                    <a:pt x="4254" y="3975"/>
                  </a:lnTo>
                  <a:lnTo>
                    <a:pt x="4232" y="3886"/>
                  </a:lnTo>
                  <a:lnTo>
                    <a:pt x="4248" y="3798"/>
                  </a:lnTo>
                  <a:lnTo>
                    <a:pt x="4197" y="3757"/>
                  </a:lnTo>
                  <a:lnTo>
                    <a:pt x="4148" y="3684"/>
                  </a:lnTo>
                  <a:lnTo>
                    <a:pt x="4125" y="3585"/>
                  </a:lnTo>
                  <a:lnTo>
                    <a:pt x="4179" y="3535"/>
                  </a:lnTo>
                  <a:lnTo>
                    <a:pt x="4203" y="3393"/>
                  </a:lnTo>
                  <a:lnTo>
                    <a:pt x="4218" y="3304"/>
                  </a:lnTo>
                  <a:lnTo>
                    <a:pt x="4224" y="3183"/>
                  </a:lnTo>
                  <a:lnTo>
                    <a:pt x="4263" y="3117"/>
                  </a:lnTo>
                  <a:lnTo>
                    <a:pt x="4257" y="3016"/>
                  </a:lnTo>
                  <a:lnTo>
                    <a:pt x="4235" y="2925"/>
                  </a:lnTo>
                  <a:lnTo>
                    <a:pt x="4301" y="2917"/>
                  </a:lnTo>
                  <a:lnTo>
                    <a:pt x="4370" y="2886"/>
                  </a:lnTo>
                  <a:lnTo>
                    <a:pt x="4440" y="2848"/>
                  </a:lnTo>
                  <a:lnTo>
                    <a:pt x="4503" y="2769"/>
                  </a:lnTo>
                  <a:lnTo>
                    <a:pt x="4587" y="2752"/>
                  </a:lnTo>
                  <a:lnTo>
                    <a:pt x="4686" y="2704"/>
                  </a:lnTo>
                  <a:lnTo>
                    <a:pt x="4740" y="2743"/>
                  </a:lnTo>
                  <a:lnTo>
                    <a:pt x="4785" y="2694"/>
                  </a:lnTo>
                  <a:lnTo>
                    <a:pt x="4781" y="2610"/>
                  </a:lnTo>
                  <a:lnTo>
                    <a:pt x="4752" y="2541"/>
                  </a:lnTo>
                  <a:lnTo>
                    <a:pt x="4782" y="2476"/>
                  </a:lnTo>
                  <a:lnTo>
                    <a:pt x="4799" y="2395"/>
                  </a:lnTo>
                  <a:lnTo>
                    <a:pt x="4797" y="2334"/>
                  </a:lnTo>
                  <a:lnTo>
                    <a:pt x="4839" y="2265"/>
                  </a:lnTo>
                  <a:lnTo>
                    <a:pt x="4905" y="2176"/>
                  </a:lnTo>
                  <a:lnTo>
                    <a:pt x="4955" y="2101"/>
                  </a:lnTo>
                  <a:lnTo>
                    <a:pt x="4985" y="2019"/>
                  </a:lnTo>
                  <a:lnTo>
                    <a:pt x="4872" y="1905"/>
                  </a:lnTo>
                  <a:lnTo>
                    <a:pt x="4718" y="1884"/>
                  </a:lnTo>
                  <a:lnTo>
                    <a:pt x="4647" y="1843"/>
                  </a:lnTo>
                  <a:lnTo>
                    <a:pt x="4562" y="1722"/>
                  </a:lnTo>
                  <a:lnTo>
                    <a:pt x="4499" y="1593"/>
                  </a:lnTo>
                  <a:lnTo>
                    <a:pt x="4488" y="1429"/>
                  </a:lnTo>
                  <a:lnTo>
                    <a:pt x="4400" y="1368"/>
                  </a:lnTo>
                  <a:lnTo>
                    <a:pt x="4373" y="1248"/>
                  </a:lnTo>
                  <a:lnTo>
                    <a:pt x="4511" y="1242"/>
                  </a:lnTo>
                  <a:lnTo>
                    <a:pt x="4607" y="1219"/>
                  </a:lnTo>
                  <a:lnTo>
                    <a:pt x="4674" y="1017"/>
                  </a:lnTo>
                  <a:lnTo>
                    <a:pt x="4770" y="966"/>
                  </a:lnTo>
                  <a:lnTo>
                    <a:pt x="4892" y="1041"/>
                  </a:lnTo>
                  <a:lnTo>
                    <a:pt x="5021" y="1132"/>
                  </a:lnTo>
                  <a:lnTo>
                    <a:pt x="5123" y="1071"/>
                  </a:lnTo>
                  <a:lnTo>
                    <a:pt x="5201" y="990"/>
                  </a:lnTo>
                  <a:lnTo>
                    <a:pt x="5085" y="825"/>
                  </a:lnTo>
                  <a:lnTo>
                    <a:pt x="4940" y="765"/>
                  </a:lnTo>
                  <a:lnTo>
                    <a:pt x="4758" y="738"/>
                  </a:lnTo>
                  <a:lnTo>
                    <a:pt x="4602" y="594"/>
                  </a:lnTo>
                  <a:lnTo>
                    <a:pt x="4451" y="439"/>
                  </a:lnTo>
                  <a:lnTo>
                    <a:pt x="4292" y="456"/>
                  </a:lnTo>
                  <a:lnTo>
                    <a:pt x="4191" y="570"/>
                  </a:lnTo>
                  <a:lnTo>
                    <a:pt x="4113" y="546"/>
                  </a:lnTo>
                  <a:lnTo>
                    <a:pt x="4031" y="556"/>
                  </a:lnTo>
                  <a:lnTo>
                    <a:pt x="3963" y="672"/>
                  </a:lnTo>
                  <a:lnTo>
                    <a:pt x="3891" y="789"/>
                  </a:lnTo>
                  <a:lnTo>
                    <a:pt x="3837" y="925"/>
                  </a:lnTo>
                  <a:lnTo>
                    <a:pt x="3765" y="1024"/>
                  </a:lnTo>
                  <a:lnTo>
                    <a:pt x="3693" y="1128"/>
                  </a:lnTo>
                  <a:lnTo>
                    <a:pt x="3644" y="1266"/>
                  </a:lnTo>
                  <a:lnTo>
                    <a:pt x="3527" y="1261"/>
                  </a:lnTo>
                  <a:lnTo>
                    <a:pt x="3426" y="1192"/>
                  </a:lnTo>
                  <a:lnTo>
                    <a:pt x="3399" y="1110"/>
                  </a:lnTo>
                  <a:lnTo>
                    <a:pt x="3281" y="999"/>
                  </a:lnTo>
                  <a:lnTo>
                    <a:pt x="3287" y="888"/>
                  </a:lnTo>
                  <a:lnTo>
                    <a:pt x="3228" y="792"/>
                  </a:lnTo>
                  <a:lnTo>
                    <a:pt x="3198" y="681"/>
                  </a:lnTo>
                  <a:lnTo>
                    <a:pt x="3095" y="687"/>
                  </a:lnTo>
                  <a:lnTo>
                    <a:pt x="2955" y="651"/>
                  </a:lnTo>
                  <a:lnTo>
                    <a:pt x="2840" y="607"/>
                  </a:lnTo>
                  <a:lnTo>
                    <a:pt x="2760" y="651"/>
                  </a:lnTo>
                  <a:lnTo>
                    <a:pt x="2628" y="589"/>
                  </a:lnTo>
                  <a:lnTo>
                    <a:pt x="2531" y="642"/>
                  </a:lnTo>
                  <a:lnTo>
                    <a:pt x="2411" y="582"/>
                  </a:lnTo>
                  <a:lnTo>
                    <a:pt x="2265" y="633"/>
                  </a:lnTo>
                  <a:lnTo>
                    <a:pt x="2217" y="543"/>
                  </a:lnTo>
                  <a:lnTo>
                    <a:pt x="2208" y="394"/>
                  </a:lnTo>
                  <a:lnTo>
                    <a:pt x="2165" y="243"/>
                  </a:lnTo>
                  <a:lnTo>
                    <a:pt x="2048" y="199"/>
                  </a:lnTo>
                  <a:lnTo>
                    <a:pt x="1865" y="183"/>
                  </a:lnTo>
                  <a:lnTo>
                    <a:pt x="1646" y="187"/>
                  </a:lnTo>
                  <a:lnTo>
                    <a:pt x="1649" y="93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任意多边形 117">
              <a:extLst>
                <a:ext uri="{FF2B5EF4-FFF2-40B4-BE49-F238E27FC236}">
                  <a16:creationId xmlns:a16="http://schemas.microsoft.com/office/drawing/2014/main" id="{0D65E9EB-FFC5-7BB8-BFDB-041C7BF7C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782"/>
              <a:ext cx="452" cy="598"/>
            </a:xfrm>
            <a:custGeom>
              <a:avLst/>
              <a:gdLst/>
              <a:ahLst/>
              <a:cxnLst/>
              <a:rect l="0" t="0" r="r" b="b"/>
              <a:pathLst>
                <a:path w="2260" h="2991">
                  <a:moveTo>
                    <a:pt x="821" y="16"/>
                  </a:moveTo>
                  <a:lnTo>
                    <a:pt x="820" y="95"/>
                  </a:lnTo>
                  <a:lnTo>
                    <a:pt x="892" y="151"/>
                  </a:lnTo>
                  <a:lnTo>
                    <a:pt x="918" y="227"/>
                  </a:lnTo>
                  <a:lnTo>
                    <a:pt x="889" y="352"/>
                  </a:lnTo>
                  <a:lnTo>
                    <a:pt x="814" y="352"/>
                  </a:lnTo>
                  <a:lnTo>
                    <a:pt x="776" y="432"/>
                  </a:lnTo>
                  <a:lnTo>
                    <a:pt x="709" y="492"/>
                  </a:lnTo>
                  <a:lnTo>
                    <a:pt x="795" y="573"/>
                  </a:lnTo>
                  <a:lnTo>
                    <a:pt x="785" y="630"/>
                  </a:lnTo>
                  <a:lnTo>
                    <a:pt x="701" y="595"/>
                  </a:lnTo>
                  <a:lnTo>
                    <a:pt x="631" y="631"/>
                  </a:lnTo>
                  <a:lnTo>
                    <a:pt x="568" y="693"/>
                  </a:lnTo>
                  <a:lnTo>
                    <a:pt x="484" y="679"/>
                  </a:lnTo>
                  <a:lnTo>
                    <a:pt x="489" y="764"/>
                  </a:lnTo>
                  <a:lnTo>
                    <a:pt x="436" y="838"/>
                  </a:lnTo>
                  <a:lnTo>
                    <a:pt x="426" y="904"/>
                  </a:lnTo>
                  <a:lnTo>
                    <a:pt x="388" y="976"/>
                  </a:lnTo>
                  <a:lnTo>
                    <a:pt x="413" y="1034"/>
                  </a:lnTo>
                  <a:lnTo>
                    <a:pt x="310" y="1051"/>
                  </a:lnTo>
                  <a:lnTo>
                    <a:pt x="298" y="1102"/>
                  </a:lnTo>
                  <a:lnTo>
                    <a:pt x="313" y="1145"/>
                  </a:lnTo>
                  <a:lnTo>
                    <a:pt x="373" y="1160"/>
                  </a:lnTo>
                  <a:lnTo>
                    <a:pt x="330" y="1210"/>
                  </a:lnTo>
                  <a:lnTo>
                    <a:pt x="351" y="1285"/>
                  </a:lnTo>
                  <a:lnTo>
                    <a:pt x="277" y="1353"/>
                  </a:lnTo>
                  <a:lnTo>
                    <a:pt x="368" y="1384"/>
                  </a:lnTo>
                  <a:lnTo>
                    <a:pt x="264" y="1437"/>
                  </a:lnTo>
                  <a:lnTo>
                    <a:pt x="194" y="1469"/>
                  </a:lnTo>
                  <a:lnTo>
                    <a:pt x="139" y="1508"/>
                  </a:lnTo>
                  <a:lnTo>
                    <a:pt x="100" y="1532"/>
                  </a:lnTo>
                  <a:lnTo>
                    <a:pt x="42" y="1556"/>
                  </a:lnTo>
                  <a:lnTo>
                    <a:pt x="0" y="1620"/>
                  </a:lnTo>
                  <a:lnTo>
                    <a:pt x="36" y="1727"/>
                  </a:lnTo>
                  <a:lnTo>
                    <a:pt x="25" y="1838"/>
                  </a:lnTo>
                  <a:lnTo>
                    <a:pt x="30" y="1936"/>
                  </a:lnTo>
                  <a:lnTo>
                    <a:pt x="135" y="2000"/>
                  </a:lnTo>
                  <a:lnTo>
                    <a:pt x="226" y="2052"/>
                  </a:lnTo>
                  <a:lnTo>
                    <a:pt x="276" y="1989"/>
                  </a:lnTo>
                  <a:lnTo>
                    <a:pt x="337" y="1974"/>
                  </a:lnTo>
                  <a:lnTo>
                    <a:pt x="404" y="2044"/>
                  </a:lnTo>
                  <a:lnTo>
                    <a:pt x="424" y="2107"/>
                  </a:lnTo>
                  <a:lnTo>
                    <a:pt x="479" y="2035"/>
                  </a:lnTo>
                  <a:lnTo>
                    <a:pt x="554" y="1924"/>
                  </a:lnTo>
                  <a:lnTo>
                    <a:pt x="593" y="1986"/>
                  </a:lnTo>
                  <a:lnTo>
                    <a:pt x="613" y="2103"/>
                  </a:lnTo>
                  <a:lnTo>
                    <a:pt x="677" y="2141"/>
                  </a:lnTo>
                  <a:lnTo>
                    <a:pt x="687" y="2242"/>
                  </a:lnTo>
                  <a:lnTo>
                    <a:pt x="644" y="2293"/>
                  </a:lnTo>
                  <a:lnTo>
                    <a:pt x="687" y="2395"/>
                  </a:lnTo>
                  <a:lnTo>
                    <a:pt x="654" y="2453"/>
                  </a:lnTo>
                  <a:lnTo>
                    <a:pt x="594" y="2509"/>
                  </a:lnTo>
                  <a:cubicBezTo>
                    <a:pt x="594" y="2531"/>
                    <a:pt x="594" y="2553"/>
                    <a:pt x="594" y="2576"/>
                  </a:cubicBezTo>
                  <a:lnTo>
                    <a:pt x="611" y="2627"/>
                  </a:lnTo>
                  <a:lnTo>
                    <a:pt x="560" y="2706"/>
                  </a:lnTo>
                  <a:lnTo>
                    <a:pt x="630" y="2795"/>
                  </a:lnTo>
                  <a:lnTo>
                    <a:pt x="685" y="2882"/>
                  </a:lnTo>
                  <a:lnTo>
                    <a:pt x="750" y="2928"/>
                  </a:lnTo>
                  <a:lnTo>
                    <a:pt x="808" y="2991"/>
                  </a:lnTo>
                  <a:lnTo>
                    <a:pt x="854" y="2909"/>
                  </a:lnTo>
                  <a:lnTo>
                    <a:pt x="900" y="2948"/>
                  </a:lnTo>
                  <a:lnTo>
                    <a:pt x="967" y="2866"/>
                  </a:lnTo>
                  <a:lnTo>
                    <a:pt x="989" y="2807"/>
                  </a:lnTo>
                  <a:lnTo>
                    <a:pt x="1102" y="2789"/>
                  </a:lnTo>
                  <a:lnTo>
                    <a:pt x="1112" y="2730"/>
                  </a:lnTo>
                  <a:lnTo>
                    <a:pt x="1131" y="2655"/>
                  </a:lnTo>
                  <a:lnTo>
                    <a:pt x="1202" y="2585"/>
                  </a:lnTo>
                  <a:lnTo>
                    <a:pt x="1179" y="2530"/>
                  </a:lnTo>
                  <a:lnTo>
                    <a:pt x="1154" y="2502"/>
                  </a:lnTo>
                  <a:lnTo>
                    <a:pt x="1135" y="2444"/>
                  </a:lnTo>
                  <a:lnTo>
                    <a:pt x="1199" y="2376"/>
                  </a:lnTo>
                  <a:lnTo>
                    <a:pt x="1258" y="2364"/>
                  </a:lnTo>
                  <a:lnTo>
                    <a:pt x="1308" y="2406"/>
                  </a:lnTo>
                  <a:lnTo>
                    <a:pt x="1358" y="2436"/>
                  </a:lnTo>
                  <a:lnTo>
                    <a:pt x="1428" y="2436"/>
                  </a:lnTo>
                  <a:lnTo>
                    <a:pt x="1480" y="2478"/>
                  </a:lnTo>
                  <a:lnTo>
                    <a:pt x="1458" y="2566"/>
                  </a:lnTo>
                  <a:lnTo>
                    <a:pt x="1565" y="2540"/>
                  </a:lnTo>
                  <a:lnTo>
                    <a:pt x="1640" y="2503"/>
                  </a:lnTo>
                  <a:lnTo>
                    <a:pt x="1701" y="2539"/>
                  </a:lnTo>
                  <a:lnTo>
                    <a:pt x="1685" y="2633"/>
                  </a:lnTo>
                  <a:lnTo>
                    <a:pt x="1751" y="2685"/>
                  </a:lnTo>
                  <a:lnTo>
                    <a:pt x="1860" y="2633"/>
                  </a:lnTo>
                  <a:lnTo>
                    <a:pt x="1906" y="2681"/>
                  </a:lnTo>
                  <a:lnTo>
                    <a:pt x="1975" y="2709"/>
                  </a:lnTo>
                  <a:lnTo>
                    <a:pt x="2003" y="2769"/>
                  </a:lnTo>
                  <a:lnTo>
                    <a:pt x="2072" y="2762"/>
                  </a:lnTo>
                  <a:lnTo>
                    <a:pt x="2058" y="2669"/>
                  </a:lnTo>
                  <a:lnTo>
                    <a:pt x="2104" y="2626"/>
                  </a:lnTo>
                  <a:lnTo>
                    <a:pt x="2083" y="2580"/>
                  </a:lnTo>
                  <a:lnTo>
                    <a:pt x="2032" y="2591"/>
                  </a:lnTo>
                  <a:lnTo>
                    <a:pt x="1989" y="2563"/>
                  </a:lnTo>
                  <a:lnTo>
                    <a:pt x="1962" y="2486"/>
                  </a:lnTo>
                  <a:lnTo>
                    <a:pt x="2008" y="2421"/>
                  </a:lnTo>
                  <a:lnTo>
                    <a:pt x="2032" y="2339"/>
                  </a:lnTo>
                  <a:lnTo>
                    <a:pt x="2102" y="2331"/>
                  </a:lnTo>
                  <a:lnTo>
                    <a:pt x="2174" y="2375"/>
                  </a:lnTo>
                  <a:lnTo>
                    <a:pt x="2260" y="2294"/>
                  </a:lnTo>
                  <a:lnTo>
                    <a:pt x="2210" y="2218"/>
                  </a:lnTo>
                  <a:lnTo>
                    <a:pt x="2174" y="2168"/>
                  </a:lnTo>
                  <a:lnTo>
                    <a:pt x="2125" y="2098"/>
                  </a:lnTo>
                  <a:lnTo>
                    <a:pt x="2043" y="2093"/>
                  </a:lnTo>
                  <a:lnTo>
                    <a:pt x="2024" y="2023"/>
                  </a:lnTo>
                  <a:lnTo>
                    <a:pt x="2005" y="1965"/>
                  </a:lnTo>
                  <a:lnTo>
                    <a:pt x="2027" y="1916"/>
                  </a:lnTo>
                  <a:lnTo>
                    <a:pt x="2080" y="1873"/>
                  </a:lnTo>
                  <a:lnTo>
                    <a:pt x="2162" y="1837"/>
                  </a:lnTo>
                  <a:lnTo>
                    <a:pt x="2152" y="1781"/>
                  </a:lnTo>
                  <a:lnTo>
                    <a:pt x="2089" y="1755"/>
                  </a:lnTo>
                  <a:lnTo>
                    <a:pt x="2084" y="1678"/>
                  </a:lnTo>
                  <a:lnTo>
                    <a:pt x="2058" y="1588"/>
                  </a:lnTo>
                  <a:lnTo>
                    <a:pt x="1981" y="1592"/>
                  </a:lnTo>
                  <a:lnTo>
                    <a:pt x="1964" y="1520"/>
                  </a:lnTo>
                  <a:lnTo>
                    <a:pt x="1868" y="1527"/>
                  </a:lnTo>
                  <a:lnTo>
                    <a:pt x="1832" y="1477"/>
                  </a:lnTo>
                  <a:lnTo>
                    <a:pt x="1805" y="1407"/>
                  </a:lnTo>
                  <a:lnTo>
                    <a:pt x="1747" y="1327"/>
                  </a:lnTo>
                  <a:lnTo>
                    <a:pt x="1680" y="1267"/>
                  </a:lnTo>
                  <a:lnTo>
                    <a:pt x="1607" y="1184"/>
                  </a:lnTo>
                  <a:lnTo>
                    <a:pt x="1650" y="1085"/>
                  </a:lnTo>
                  <a:lnTo>
                    <a:pt x="1626" y="1011"/>
                  </a:lnTo>
                  <a:lnTo>
                    <a:pt x="1585" y="977"/>
                  </a:lnTo>
                  <a:lnTo>
                    <a:pt x="1527" y="962"/>
                  </a:lnTo>
                  <a:lnTo>
                    <a:pt x="1537" y="883"/>
                  </a:lnTo>
                  <a:lnTo>
                    <a:pt x="1585" y="844"/>
                  </a:lnTo>
                  <a:lnTo>
                    <a:pt x="1614" y="764"/>
                  </a:lnTo>
                  <a:lnTo>
                    <a:pt x="1631" y="677"/>
                  </a:lnTo>
                  <a:lnTo>
                    <a:pt x="1560" y="593"/>
                  </a:lnTo>
                  <a:lnTo>
                    <a:pt x="1484" y="579"/>
                  </a:lnTo>
                  <a:lnTo>
                    <a:pt x="1389" y="527"/>
                  </a:lnTo>
                  <a:lnTo>
                    <a:pt x="1375" y="450"/>
                  </a:lnTo>
                  <a:lnTo>
                    <a:pt x="1365" y="390"/>
                  </a:lnTo>
                  <a:lnTo>
                    <a:pt x="1287" y="382"/>
                  </a:lnTo>
                  <a:lnTo>
                    <a:pt x="1237" y="329"/>
                  </a:lnTo>
                  <a:lnTo>
                    <a:pt x="1206" y="257"/>
                  </a:lnTo>
                  <a:lnTo>
                    <a:pt x="1119" y="225"/>
                  </a:lnTo>
                  <a:lnTo>
                    <a:pt x="1115" y="151"/>
                  </a:lnTo>
                  <a:lnTo>
                    <a:pt x="1123" y="45"/>
                  </a:lnTo>
                  <a:lnTo>
                    <a:pt x="987" y="0"/>
                  </a:lnTo>
                  <a:lnTo>
                    <a:pt x="901" y="47"/>
                  </a:lnTo>
                  <a:lnTo>
                    <a:pt x="821" y="16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66FBD78-3967-F02F-CFAF-1CC0A48C4979}"/>
              </a:ext>
            </a:extLst>
          </p:cNvPr>
          <p:cNvSpPr txBox="1"/>
          <p:nvPr/>
        </p:nvSpPr>
        <p:spPr>
          <a:xfrm>
            <a:off x="2571539" y="1758366"/>
            <a:ext cx="6167781" cy="4580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Privredni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sektor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beogradskog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se u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najvećoj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meri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oslanja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naučne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kapacitete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unutar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sopstvenog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Naučni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resursi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iz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Beograd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glavni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“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spoljni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” partner za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privatni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sektor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iz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ostalih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Vojvodina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Južna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istočna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Srbija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relativno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zatvoreni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umrežavanje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Privredni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subjekti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retko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opredeljuju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saradnju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naučnim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resursima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drugih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kada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postoji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obično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je to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saradnja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naučnim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organizacijama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iz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Beograda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Privredni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sektor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Šumadiji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zapadnoj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Srbiji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otvoren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međuregionalnu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saradnju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– u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preko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60%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projekata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privatni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sektor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ovog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umrežava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akademskim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sektorom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iz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Beograda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phic 7" descr="User network">
            <a:extLst>
              <a:ext uri="{FF2B5EF4-FFF2-40B4-BE49-F238E27FC236}">
                <a16:creationId xmlns:a16="http://schemas.microsoft.com/office/drawing/2014/main" id="{A75C9640-2E74-05D2-51B2-9F971B2BA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459318" y="2721239"/>
            <a:ext cx="705419" cy="705419"/>
          </a:xfrm>
          <a:prstGeom prst="rect">
            <a:avLst/>
          </a:prstGeom>
        </p:spPr>
      </p:pic>
      <p:pic>
        <p:nvPicPr>
          <p:cNvPr id="10" name="Graphic 9" descr="Boardroom">
            <a:extLst>
              <a:ext uri="{FF2B5EF4-FFF2-40B4-BE49-F238E27FC236}">
                <a16:creationId xmlns:a16="http://schemas.microsoft.com/office/drawing/2014/main" id="{E35EFD2D-437D-CD30-3B05-931638826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16032" y="1980003"/>
            <a:ext cx="704183" cy="704183"/>
          </a:xfrm>
          <a:prstGeom prst="rect">
            <a:avLst/>
          </a:prstGeom>
        </p:spPr>
      </p:pic>
      <p:pic>
        <p:nvPicPr>
          <p:cNvPr id="21" name="Graphic 20" descr="Boardroom">
            <a:extLst>
              <a:ext uri="{FF2B5EF4-FFF2-40B4-BE49-F238E27FC236}">
                <a16:creationId xmlns:a16="http://schemas.microsoft.com/office/drawing/2014/main" id="{FADC8A20-A078-9791-7DC8-E4A8CD8C07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3360" y="3956297"/>
            <a:ext cx="742151" cy="742151"/>
          </a:xfrm>
          <a:prstGeom prst="rect">
            <a:avLst/>
          </a:prstGeom>
        </p:spPr>
      </p:pic>
      <p:pic>
        <p:nvPicPr>
          <p:cNvPr id="22" name="Graphic 21" descr="Handshake">
            <a:extLst>
              <a:ext uri="{FF2B5EF4-FFF2-40B4-BE49-F238E27FC236}">
                <a16:creationId xmlns:a16="http://schemas.microsoft.com/office/drawing/2014/main" id="{89CD78A2-179B-4C3E-C88A-142C929DFE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65451" y="3528736"/>
            <a:ext cx="643606" cy="64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4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3449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-38901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56504" y="351612"/>
            <a:ext cx="10818903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Diskusija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758063-AD5D-0091-66B8-866B4B775CE7}"/>
              </a:ext>
            </a:extLst>
          </p:cNvPr>
          <p:cNvSpPr txBox="1"/>
          <p:nvPr/>
        </p:nvSpPr>
        <p:spPr>
          <a:xfrm>
            <a:off x="2580346" y="1928135"/>
            <a:ext cx="9224200" cy="425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Beogradski</a:t>
            </a:r>
            <a:r>
              <a:rPr kumimoji="0" lang="en-GB" sz="1400" b="1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region </a:t>
            </a:r>
            <a:r>
              <a:rPr kumimoji="0" lang="en-GB" sz="1400" b="1" i="0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dominantan</a:t>
            </a:r>
            <a:r>
              <a:rPr kumimoji="0" lang="en-GB" sz="1400" b="1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sprovođenju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inovacionih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aktivnosti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razvoju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– u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odnosu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ostale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značajno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veću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koncentraciju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privrednih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naučnih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potencijala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Manji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stepen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inovacionih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aktivnosti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ostalim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regionima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odraz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njihovih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relativno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manjih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inovacionih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kapaciteta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To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potvrđuje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pravilo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koncentracije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resursa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aglomeracije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Naučni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kapaciteti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iz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Beograda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predstavljaju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oslonac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inovacione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aktere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iz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ostalih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Time se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naglašava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uloga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beogradskog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akademskog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sektora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nivou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nacionalnog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inovacionog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ekosistema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Vojvodina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Južna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istočna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Srbija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relativno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zatvoreni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regionalni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sistemi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privredni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naučni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kapaciteti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najčešće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umrežavaju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unutar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sopstvenih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Šumadija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zapadna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Srbija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izuzetak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privredni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sektor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više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oslanja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spoljne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nego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sopstvene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naučne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kapacitete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56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3449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-38901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56504" y="351612"/>
            <a:ext cx="10818903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Preporuke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758063-AD5D-0091-66B8-866B4B775CE7}"/>
              </a:ext>
            </a:extLst>
          </p:cNvPr>
          <p:cNvSpPr txBox="1"/>
          <p:nvPr/>
        </p:nvSpPr>
        <p:spPr>
          <a:xfrm>
            <a:off x="2580346" y="2234763"/>
            <a:ext cx="9224200" cy="3610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r-Latn-R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ez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obzira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da li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biti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zadržan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nacionalni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princip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ili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će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biti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prihvaćen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regionalni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princip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Pametne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specijalizacije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usaglasiti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politike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Pametne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specijizacije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ravnomernog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regionalnog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razvoja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to je u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skladu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idejom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EU o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ulozi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r-Latn-R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Pametne specijalizacije i preduslov za korišćenje evropskih fondova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bez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obzira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opredeljenje</a:t>
            </a:r>
            <a:r>
              <a:rPr lang="sr-Latn-R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za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nacionalni</a:t>
            </a:r>
            <a:r>
              <a:rPr lang="sr-Latn-R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ili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regionalni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pristup</a:t>
            </a:r>
            <a:r>
              <a:rPr lang="sr-Latn-R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kreirati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robustan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merni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instrument za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praćenje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uticaja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pametne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specijalizacije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apsorpciju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inovacija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regionalnom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nivou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da bi se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predupredila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sr-Latn-R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ć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nost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regionalne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divergencije</a:t>
            </a:r>
            <a:r>
              <a:rPr lang="sr-Latn-R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zaostajanja</a:t>
            </a:r>
            <a:r>
              <a:rPr lang="sr-Latn-R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proubljivanja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jaza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sr-Latn-RS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sr-Latn-RS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okviru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razvoja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RIS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mapirati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organizacije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institucije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z</a:t>
            </a:r>
            <a:r>
              <a:rPr lang="sr-Latn-R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dužene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regionalni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koje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bi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mogle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biti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uklju</a:t>
            </a:r>
            <a:r>
              <a:rPr lang="sr-Latn-R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č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promociju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podsticanje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primene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pametne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specijalizacije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n</a:t>
            </a:r>
            <a:r>
              <a:rPr lang="sr-Latn-R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regionalnom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lokalnom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nivou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028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B4E5A284-CBBF-6B13-D8E9-034B11DB6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4" t="9063" b="6562"/>
          <a:stretch/>
        </p:blipFill>
        <p:spPr>
          <a:xfrm flipH="1">
            <a:off x="3121667" y="0"/>
            <a:ext cx="9070331" cy="68580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97BF4D2-F513-4344-7F84-482463150535}"/>
              </a:ext>
            </a:extLst>
          </p:cNvPr>
          <p:cNvSpPr txBox="1"/>
          <p:nvPr/>
        </p:nvSpPr>
        <p:spPr>
          <a:xfrm>
            <a:off x="572433" y="6259859"/>
            <a:ext cx="32623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Jun, 2022.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8" name="Picture 24">
            <a:extLst>
              <a:ext uri="{FF2B5EF4-FFF2-40B4-BE49-F238E27FC236}">
                <a16:creationId xmlns:a16="http://schemas.microsoft.com/office/drawing/2014/main" id="{25998A0E-337D-6FAF-41BC-4132CB4CB7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91497D-76BF-482F-9E92-AB24DF4DD6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r="12749"/>
          <a:stretch/>
        </p:blipFill>
        <p:spPr>
          <a:xfrm>
            <a:off x="5015700" y="3205926"/>
            <a:ext cx="1080300" cy="11335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D1AFF6-6FBA-4FC9-A4AB-8AFD760682D2}"/>
              </a:ext>
            </a:extLst>
          </p:cNvPr>
          <p:cNvSpPr/>
          <p:nvPr/>
        </p:nvSpPr>
        <p:spPr>
          <a:xfrm>
            <a:off x="0" y="0"/>
            <a:ext cx="3121667" cy="6858000"/>
          </a:xfrm>
          <a:prstGeom prst="rect">
            <a:avLst/>
          </a:prstGeom>
          <a:solidFill>
            <a:srgbClr val="1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5" name="TextBox 7">
            <a:extLst>
              <a:ext uri="{FF2B5EF4-FFF2-40B4-BE49-F238E27FC236}">
                <a16:creationId xmlns:a16="http://schemas.microsoft.com/office/drawing/2014/main" id="{BBE76A92-608E-3718-8826-4EBB9ECF6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48" y="1814112"/>
            <a:ext cx="6203271" cy="220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6600" b="1" dirty="0">
                <a:solidFill>
                  <a:srgbClr val="DB5243"/>
                </a:solidFill>
                <a:effectLst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HVALA NA PAŽNJI!</a:t>
            </a:r>
            <a:endParaRPr lang="sr-Latn-RS" sz="6600" b="1" dirty="0">
              <a:solidFill>
                <a:srgbClr val="DB5243"/>
              </a:solidFill>
              <a:effectLst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8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3449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-38901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56505" y="400584"/>
            <a:ext cx="939579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Kontekst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Uloga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Fonda za </a:t>
            </a: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inovacionu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delatnost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758063-AD5D-0091-66B8-866B4B775CE7}"/>
              </a:ext>
            </a:extLst>
          </p:cNvPr>
          <p:cNvSpPr txBox="1"/>
          <p:nvPr/>
        </p:nvSpPr>
        <p:spPr>
          <a:xfrm>
            <a:off x="2546252" y="1661743"/>
            <a:ext cx="9397219" cy="4580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Jedna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od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ključnih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uloga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postizanju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ciljeva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Akcionog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plana za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sprovođenje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S4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pripada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Fondu za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inovacionu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delatnost</a:t>
            </a:r>
            <a:endParaRPr lang="en-GB" sz="1400" b="1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Fond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predstavlja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državnu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organizaciju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osnovanu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Zakonom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inovacionoj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delatnosti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koja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specijalizovana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pružanje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podrške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inovacijama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upravljanje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finansijskim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sredstvima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podsticanje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inovacija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Sredstva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Fonda 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kroz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Instrument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pretpristupne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pomoći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Evropske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unije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kroz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IPA fond,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velikim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delom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kroz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Sporazume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zajmu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između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Republike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Srbije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Međunarodne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banke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obnovu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Svetska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banka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),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ali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korišćenjem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budžetskih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sredstava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Republike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Srbije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Mehanizmi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podrške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Fonda (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Programi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imaju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cilj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postiču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inovativnih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proizvoda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procesa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usluga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kao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uspostavljanje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čvrste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veze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između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nauke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privrede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osnivanje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osnaživanje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privrednih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društava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inovacionim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potencijalom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191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3449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-38901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56505" y="400584"/>
            <a:ext cx="939579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Cilj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istraživanja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758063-AD5D-0091-66B8-866B4B775CE7}"/>
              </a:ext>
            </a:extLst>
          </p:cNvPr>
          <p:cNvSpPr txBox="1"/>
          <p:nvPr/>
        </p:nvSpPr>
        <p:spPr>
          <a:xfrm>
            <a:off x="2514794" y="2361482"/>
            <a:ext cx="6134697" cy="3287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Osnovni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cilj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istraživanja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ispitivanje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efikasnosti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postojećeg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nacionalnog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pristupa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podrške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inovacijama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sprovođenja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S4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davanje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preporuka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koji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način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bi 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mogao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biti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postignut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ravnomerniji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regionalnih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inovacionih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potencijala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Srbiji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Istraživanjem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ispituje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zastupljenost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inovacionom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kapacitetima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Srbiji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odnosno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meri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stepen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inovacionih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aktivnosti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regionalnom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nivou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D8E53D-8D93-97FE-9EE6-A635CACF8825}"/>
              </a:ext>
            </a:extLst>
          </p:cNvPr>
          <p:cNvGrpSpPr/>
          <p:nvPr/>
        </p:nvGrpSpPr>
        <p:grpSpPr bwMode="auto">
          <a:xfrm>
            <a:off x="8869349" y="1755988"/>
            <a:ext cx="2520627" cy="3346024"/>
            <a:chOff x="0" y="0"/>
            <a:chExt cx="2126" cy="2819"/>
          </a:xfrm>
        </p:grpSpPr>
        <p:sp>
          <p:nvSpPr>
            <p:cNvPr id="8" name="任意多边形 113">
              <a:extLst>
                <a:ext uri="{FF2B5EF4-FFF2-40B4-BE49-F238E27FC236}">
                  <a16:creationId xmlns:a16="http://schemas.microsoft.com/office/drawing/2014/main" id="{5E18CADC-A995-26C3-C71E-BF03F0E8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94" cy="1119"/>
            </a:xfrm>
            <a:custGeom>
              <a:avLst/>
              <a:gdLst/>
              <a:ahLst/>
              <a:cxnLst/>
              <a:rect l="0" t="0" r="r" b="b"/>
              <a:pathLst>
                <a:path w="6972" h="5595">
                  <a:moveTo>
                    <a:pt x="2578" y="148"/>
                  </a:moveTo>
                  <a:lnTo>
                    <a:pt x="2469" y="233"/>
                  </a:lnTo>
                  <a:lnTo>
                    <a:pt x="2335" y="174"/>
                  </a:lnTo>
                  <a:lnTo>
                    <a:pt x="2227" y="74"/>
                  </a:lnTo>
                  <a:lnTo>
                    <a:pt x="2172" y="0"/>
                  </a:lnTo>
                  <a:lnTo>
                    <a:pt x="2041" y="35"/>
                  </a:lnTo>
                  <a:lnTo>
                    <a:pt x="1983" y="77"/>
                  </a:lnTo>
                  <a:lnTo>
                    <a:pt x="1813" y="42"/>
                  </a:lnTo>
                  <a:lnTo>
                    <a:pt x="1759" y="122"/>
                  </a:lnTo>
                  <a:lnTo>
                    <a:pt x="1644" y="147"/>
                  </a:lnTo>
                  <a:lnTo>
                    <a:pt x="1701" y="213"/>
                  </a:lnTo>
                  <a:lnTo>
                    <a:pt x="1686" y="273"/>
                  </a:lnTo>
                  <a:lnTo>
                    <a:pt x="1561" y="330"/>
                  </a:lnTo>
                  <a:lnTo>
                    <a:pt x="1549" y="413"/>
                  </a:lnTo>
                  <a:lnTo>
                    <a:pt x="1480" y="437"/>
                  </a:lnTo>
                  <a:lnTo>
                    <a:pt x="1408" y="516"/>
                  </a:lnTo>
                  <a:lnTo>
                    <a:pt x="1333" y="543"/>
                  </a:lnTo>
                  <a:lnTo>
                    <a:pt x="1284" y="486"/>
                  </a:lnTo>
                  <a:lnTo>
                    <a:pt x="1191" y="548"/>
                  </a:lnTo>
                  <a:lnTo>
                    <a:pt x="1108" y="620"/>
                  </a:lnTo>
                  <a:lnTo>
                    <a:pt x="1114" y="735"/>
                  </a:lnTo>
                  <a:lnTo>
                    <a:pt x="1044" y="681"/>
                  </a:lnTo>
                  <a:lnTo>
                    <a:pt x="858" y="663"/>
                  </a:lnTo>
                  <a:lnTo>
                    <a:pt x="801" y="636"/>
                  </a:lnTo>
                  <a:lnTo>
                    <a:pt x="805" y="569"/>
                  </a:lnTo>
                  <a:lnTo>
                    <a:pt x="771" y="488"/>
                  </a:lnTo>
                  <a:lnTo>
                    <a:pt x="718" y="434"/>
                  </a:lnTo>
                  <a:lnTo>
                    <a:pt x="643" y="512"/>
                  </a:lnTo>
                  <a:lnTo>
                    <a:pt x="603" y="581"/>
                  </a:lnTo>
                  <a:lnTo>
                    <a:pt x="609" y="687"/>
                  </a:lnTo>
                  <a:lnTo>
                    <a:pt x="513" y="729"/>
                  </a:lnTo>
                  <a:lnTo>
                    <a:pt x="408" y="801"/>
                  </a:lnTo>
                  <a:lnTo>
                    <a:pt x="402" y="884"/>
                  </a:lnTo>
                  <a:lnTo>
                    <a:pt x="264" y="836"/>
                  </a:lnTo>
                  <a:lnTo>
                    <a:pt x="213" y="909"/>
                  </a:lnTo>
                  <a:lnTo>
                    <a:pt x="126" y="957"/>
                  </a:lnTo>
                  <a:lnTo>
                    <a:pt x="19" y="1065"/>
                  </a:lnTo>
                  <a:lnTo>
                    <a:pt x="120" y="1157"/>
                  </a:lnTo>
                  <a:lnTo>
                    <a:pt x="75" y="1179"/>
                  </a:lnTo>
                  <a:lnTo>
                    <a:pt x="21" y="1268"/>
                  </a:lnTo>
                  <a:lnTo>
                    <a:pt x="0" y="1346"/>
                  </a:lnTo>
                  <a:lnTo>
                    <a:pt x="54" y="1383"/>
                  </a:lnTo>
                  <a:lnTo>
                    <a:pt x="135" y="1394"/>
                  </a:lnTo>
                  <a:lnTo>
                    <a:pt x="94" y="1464"/>
                  </a:lnTo>
                  <a:lnTo>
                    <a:pt x="154" y="1584"/>
                  </a:lnTo>
                  <a:lnTo>
                    <a:pt x="174" y="1641"/>
                  </a:lnTo>
                  <a:lnTo>
                    <a:pt x="246" y="1728"/>
                  </a:lnTo>
                  <a:lnTo>
                    <a:pt x="280" y="1803"/>
                  </a:lnTo>
                  <a:lnTo>
                    <a:pt x="265" y="1862"/>
                  </a:lnTo>
                  <a:lnTo>
                    <a:pt x="196" y="1944"/>
                  </a:lnTo>
                  <a:lnTo>
                    <a:pt x="139" y="2006"/>
                  </a:lnTo>
                  <a:lnTo>
                    <a:pt x="162" y="2087"/>
                  </a:lnTo>
                  <a:lnTo>
                    <a:pt x="160" y="2234"/>
                  </a:lnTo>
                  <a:lnTo>
                    <a:pt x="297" y="2303"/>
                  </a:lnTo>
                  <a:lnTo>
                    <a:pt x="340" y="2303"/>
                  </a:lnTo>
                  <a:lnTo>
                    <a:pt x="378" y="2229"/>
                  </a:lnTo>
                  <a:lnTo>
                    <a:pt x="447" y="2208"/>
                  </a:lnTo>
                  <a:lnTo>
                    <a:pt x="607" y="2358"/>
                  </a:lnTo>
                  <a:lnTo>
                    <a:pt x="622" y="2445"/>
                  </a:lnTo>
                  <a:lnTo>
                    <a:pt x="561" y="2498"/>
                  </a:lnTo>
                  <a:lnTo>
                    <a:pt x="442" y="2516"/>
                  </a:lnTo>
                  <a:lnTo>
                    <a:pt x="369" y="2480"/>
                  </a:lnTo>
                  <a:lnTo>
                    <a:pt x="343" y="2576"/>
                  </a:lnTo>
                  <a:lnTo>
                    <a:pt x="336" y="2673"/>
                  </a:lnTo>
                  <a:lnTo>
                    <a:pt x="432" y="2720"/>
                  </a:lnTo>
                  <a:lnTo>
                    <a:pt x="415" y="2835"/>
                  </a:lnTo>
                  <a:lnTo>
                    <a:pt x="322" y="2819"/>
                  </a:lnTo>
                  <a:lnTo>
                    <a:pt x="279" y="2882"/>
                  </a:lnTo>
                  <a:lnTo>
                    <a:pt x="432" y="3023"/>
                  </a:lnTo>
                  <a:lnTo>
                    <a:pt x="591" y="3020"/>
                  </a:lnTo>
                  <a:lnTo>
                    <a:pt x="631" y="3194"/>
                  </a:lnTo>
                  <a:lnTo>
                    <a:pt x="922" y="3327"/>
                  </a:lnTo>
                  <a:lnTo>
                    <a:pt x="1110" y="3401"/>
                  </a:lnTo>
                  <a:lnTo>
                    <a:pt x="1288" y="3434"/>
                  </a:lnTo>
                  <a:lnTo>
                    <a:pt x="1444" y="3417"/>
                  </a:lnTo>
                  <a:lnTo>
                    <a:pt x="1549" y="3587"/>
                  </a:lnTo>
                  <a:lnTo>
                    <a:pt x="1459" y="3642"/>
                  </a:lnTo>
                  <a:lnTo>
                    <a:pt x="1428" y="3620"/>
                  </a:lnTo>
                  <a:lnTo>
                    <a:pt x="1323" y="3666"/>
                  </a:lnTo>
                  <a:lnTo>
                    <a:pt x="1206" y="3609"/>
                  </a:lnTo>
                  <a:lnTo>
                    <a:pt x="1185" y="3515"/>
                  </a:lnTo>
                  <a:lnTo>
                    <a:pt x="1038" y="3519"/>
                  </a:lnTo>
                  <a:lnTo>
                    <a:pt x="1099" y="3618"/>
                  </a:lnTo>
                  <a:lnTo>
                    <a:pt x="1050" y="3630"/>
                  </a:lnTo>
                  <a:lnTo>
                    <a:pt x="942" y="3581"/>
                  </a:lnTo>
                  <a:lnTo>
                    <a:pt x="817" y="3515"/>
                  </a:lnTo>
                  <a:lnTo>
                    <a:pt x="799" y="3540"/>
                  </a:lnTo>
                  <a:lnTo>
                    <a:pt x="822" y="3627"/>
                  </a:lnTo>
                  <a:lnTo>
                    <a:pt x="805" y="3705"/>
                  </a:lnTo>
                  <a:lnTo>
                    <a:pt x="738" y="3780"/>
                  </a:lnTo>
                  <a:lnTo>
                    <a:pt x="663" y="3741"/>
                  </a:lnTo>
                  <a:lnTo>
                    <a:pt x="580" y="3717"/>
                  </a:lnTo>
                  <a:lnTo>
                    <a:pt x="535" y="3822"/>
                  </a:lnTo>
                  <a:lnTo>
                    <a:pt x="565" y="3905"/>
                  </a:lnTo>
                  <a:lnTo>
                    <a:pt x="640" y="3935"/>
                  </a:lnTo>
                  <a:lnTo>
                    <a:pt x="646" y="4052"/>
                  </a:lnTo>
                  <a:lnTo>
                    <a:pt x="604" y="4115"/>
                  </a:lnTo>
                  <a:lnTo>
                    <a:pt x="615" y="4236"/>
                  </a:lnTo>
                  <a:lnTo>
                    <a:pt x="517" y="4310"/>
                  </a:lnTo>
                  <a:lnTo>
                    <a:pt x="630" y="4356"/>
                  </a:lnTo>
                  <a:lnTo>
                    <a:pt x="685" y="4319"/>
                  </a:lnTo>
                  <a:lnTo>
                    <a:pt x="763" y="4311"/>
                  </a:lnTo>
                  <a:lnTo>
                    <a:pt x="745" y="4448"/>
                  </a:lnTo>
                  <a:lnTo>
                    <a:pt x="669" y="4478"/>
                  </a:lnTo>
                  <a:lnTo>
                    <a:pt x="610" y="4518"/>
                  </a:lnTo>
                  <a:lnTo>
                    <a:pt x="580" y="4587"/>
                  </a:lnTo>
                  <a:lnTo>
                    <a:pt x="525" y="4607"/>
                  </a:lnTo>
                  <a:lnTo>
                    <a:pt x="439" y="4580"/>
                  </a:lnTo>
                  <a:lnTo>
                    <a:pt x="390" y="4523"/>
                  </a:lnTo>
                  <a:lnTo>
                    <a:pt x="346" y="4584"/>
                  </a:lnTo>
                  <a:lnTo>
                    <a:pt x="364" y="4712"/>
                  </a:lnTo>
                  <a:lnTo>
                    <a:pt x="451" y="4770"/>
                  </a:lnTo>
                  <a:lnTo>
                    <a:pt x="534" y="4743"/>
                  </a:lnTo>
                  <a:lnTo>
                    <a:pt x="649" y="4635"/>
                  </a:lnTo>
                  <a:lnTo>
                    <a:pt x="840" y="4527"/>
                  </a:lnTo>
                  <a:lnTo>
                    <a:pt x="916" y="4587"/>
                  </a:lnTo>
                  <a:lnTo>
                    <a:pt x="993" y="4514"/>
                  </a:lnTo>
                  <a:lnTo>
                    <a:pt x="1089" y="4550"/>
                  </a:lnTo>
                  <a:lnTo>
                    <a:pt x="1152" y="4566"/>
                  </a:lnTo>
                  <a:lnTo>
                    <a:pt x="1204" y="4596"/>
                  </a:lnTo>
                  <a:lnTo>
                    <a:pt x="1234" y="4515"/>
                  </a:lnTo>
                  <a:lnTo>
                    <a:pt x="1318" y="4563"/>
                  </a:lnTo>
                  <a:lnTo>
                    <a:pt x="1398" y="4509"/>
                  </a:lnTo>
                  <a:lnTo>
                    <a:pt x="1465" y="4556"/>
                  </a:lnTo>
                  <a:lnTo>
                    <a:pt x="1464" y="4440"/>
                  </a:lnTo>
                  <a:lnTo>
                    <a:pt x="1558" y="4464"/>
                  </a:lnTo>
                  <a:lnTo>
                    <a:pt x="1573" y="4536"/>
                  </a:lnTo>
                  <a:lnTo>
                    <a:pt x="1617" y="4592"/>
                  </a:lnTo>
                  <a:lnTo>
                    <a:pt x="1704" y="4503"/>
                  </a:lnTo>
                  <a:lnTo>
                    <a:pt x="1782" y="4572"/>
                  </a:lnTo>
                  <a:lnTo>
                    <a:pt x="1858" y="4584"/>
                  </a:lnTo>
                  <a:lnTo>
                    <a:pt x="1944" y="4530"/>
                  </a:lnTo>
                  <a:lnTo>
                    <a:pt x="2065" y="4532"/>
                  </a:lnTo>
                  <a:lnTo>
                    <a:pt x="2167" y="4542"/>
                  </a:lnTo>
                  <a:lnTo>
                    <a:pt x="2284" y="4605"/>
                  </a:lnTo>
                  <a:lnTo>
                    <a:pt x="2160" y="4814"/>
                  </a:lnTo>
                  <a:lnTo>
                    <a:pt x="2115" y="4955"/>
                  </a:lnTo>
                  <a:lnTo>
                    <a:pt x="2124" y="5078"/>
                  </a:lnTo>
                  <a:lnTo>
                    <a:pt x="2175" y="5165"/>
                  </a:lnTo>
                  <a:lnTo>
                    <a:pt x="2292" y="5178"/>
                  </a:lnTo>
                  <a:lnTo>
                    <a:pt x="2395" y="5147"/>
                  </a:lnTo>
                  <a:lnTo>
                    <a:pt x="2590" y="5313"/>
                  </a:lnTo>
                  <a:lnTo>
                    <a:pt x="2689" y="5340"/>
                  </a:lnTo>
                  <a:lnTo>
                    <a:pt x="2794" y="5337"/>
                  </a:lnTo>
                  <a:lnTo>
                    <a:pt x="2890" y="5364"/>
                  </a:lnTo>
                  <a:lnTo>
                    <a:pt x="2904" y="5414"/>
                  </a:lnTo>
                  <a:lnTo>
                    <a:pt x="2848" y="5450"/>
                  </a:lnTo>
                  <a:lnTo>
                    <a:pt x="2749" y="5465"/>
                  </a:lnTo>
                  <a:lnTo>
                    <a:pt x="2700" y="5490"/>
                  </a:lnTo>
                  <a:lnTo>
                    <a:pt x="2698" y="5553"/>
                  </a:lnTo>
                  <a:lnTo>
                    <a:pt x="2775" y="5595"/>
                  </a:lnTo>
                  <a:lnTo>
                    <a:pt x="2899" y="5534"/>
                  </a:lnTo>
                  <a:lnTo>
                    <a:pt x="2940" y="5469"/>
                  </a:lnTo>
                  <a:lnTo>
                    <a:pt x="3004" y="5442"/>
                  </a:lnTo>
                  <a:lnTo>
                    <a:pt x="3090" y="5381"/>
                  </a:lnTo>
                  <a:lnTo>
                    <a:pt x="3267" y="5297"/>
                  </a:lnTo>
                  <a:lnTo>
                    <a:pt x="3178" y="5264"/>
                  </a:lnTo>
                  <a:lnTo>
                    <a:pt x="3249" y="5198"/>
                  </a:lnTo>
                  <a:lnTo>
                    <a:pt x="3228" y="5126"/>
                  </a:lnTo>
                  <a:lnTo>
                    <a:pt x="3268" y="5075"/>
                  </a:lnTo>
                  <a:lnTo>
                    <a:pt x="3214" y="5057"/>
                  </a:lnTo>
                  <a:lnTo>
                    <a:pt x="3196" y="5018"/>
                  </a:lnTo>
                  <a:lnTo>
                    <a:pt x="3210" y="4964"/>
                  </a:lnTo>
                  <a:lnTo>
                    <a:pt x="3313" y="4946"/>
                  </a:lnTo>
                  <a:lnTo>
                    <a:pt x="3288" y="4892"/>
                  </a:lnTo>
                  <a:lnTo>
                    <a:pt x="3325" y="4815"/>
                  </a:lnTo>
                  <a:lnTo>
                    <a:pt x="3331" y="4754"/>
                  </a:lnTo>
                  <a:lnTo>
                    <a:pt x="3387" y="4674"/>
                  </a:lnTo>
                  <a:lnTo>
                    <a:pt x="3382" y="4592"/>
                  </a:lnTo>
                  <a:lnTo>
                    <a:pt x="3463" y="4607"/>
                  </a:lnTo>
                  <a:lnTo>
                    <a:pt x="3532" y="4542"/>
                  </a:lnTo>
                  <a:lnTo>
                    <a:pt x="3600" y="4511"/>
                  </a:lnTo>
                  <a:lnTo>
                    <a:pt x="3682" y="4542"/>
                  </a:lnTo>
                  <a:lnTo>
                    <a:pt x="3694" y="4487"/>
                  </a:lnTo>
                  <a:lnTo>
                    <a:pt x="3607" y="4406"/>
                  </a:lnTo>
                  <a:lnTo>
                    <a:pt x="3675" y="4344"/>
                  </a:lnTo>
                  <a:lnTo>
                    <a:pt x="3714" y="4268"/>
                  </a:lnTo>
                  <a:lnTo>
                    <a:pt x="3787" y="4269"/>
                  </a:lnTo>
                  <a:lnTo>
                    <a:pt x="3819" y="4145"/>
                  </a:lnTo>
                  <a:lnTo>
                    <a:pt x="3790" y="4064"/>
                  </a:lnTo>
                  <a:lnTo>
                    <a:pt x="3717" y="4007"/>
                  </a:lnTo>
                  <a:lnTo>
                    <a:pt x="3718" y="3933"/>
                  </a:lnTo>
                  <a:lnTo>
                    <a:pt x="3802" y="3960"/>
                  </a:lnTo>
                  <a:lnTo>
                    <a:pt x="3885" y="3914"/>
                  </a:lnTo>
                  <a:lnTo>
                    <a:pt x="4021" y="3957"/>
                  </a:lnTo>
                  <a:lnTo>
                    <a:pt x="4011" y="4062"/>
                  </a:lnTo>
                  <a:lnTo>
                    <a:pt x="4018" y="4139"/>
                  </a:lnTo>
                  <a:lnTo>
                    <a:pt x="4102" y="4170"/>
                  </a:lnTo>
                  <a:lnTo>
                    <a:pt x="4135" y="4244"/>
                  </a:lnTo>
                  <a:lnTo>
                    <a:pt x="4186" y="4296"/>
                  </a:lnTo>
                  <a:lnTo>
                    <a:pt x="4263" y="4304"/>
                  </a:lnTo>
                  <a:lnTo>
                    <a:pt x="4285" y="4439"/>
                  </a:lnTo>
                  <a:lnTo>
                    <a:pt x="4381" y="4490"/>
                  </a:lnTo>
                  <a:lnTo>
                    <a:pt x="4455" y="4505"/>
                  </a:lnTo>
                  <a:lnTo>
                    <a:pt x="4527" y="4590"/>
                  </a:lnTo>
                  <a:lnTo>
                    <a:pt x="4513" y="4673"/>
                  </a:lnTo>
                  <a:lnTo>
                    <a:pt x="4480" y="4758"/>
                  </a:lnTo>
                  <a:lnTo>
                    <a:pt x="4432" y="4796"/>
                  </a:lnTo>
                  <a:lnTo>
                    <a:pt x="4423" y="4875"/>
                  </a:lnTo>
                  <a:lnTo>
                    <a:pt x="4482" y="4889"/>
                  </a:lnTo>
                  <a:lnTo>
                    <a:pt x="4525" y="4925"/>
                  </a:lnTo>
                  <a:lnTo>
                    <a:pt x="4548" y="5000"/>
                  </a:lnTo>
                  <a:lnTo>
                    <a:pt x="4504" y="5099"/>
                  </a:lnTo>
                  <a:lnTo>
                    <a:pt x="4578" y="5181"/>
                  </a:lnTo>
                  <a:lnTo>
                    <a:pt x="4650" y="5243"/>
                  </a:lnTo>
                  <a:lnTo>
                    <a:pt x="4704" y="5319"/>
                  </a:lnTo>
                  <a:lnTo>
                    <a:pt x="4729" y="5391"/>
                  </a:lnTo>
                  <a:lnTo>
                    <a:pt x="4767" y="5438"/>
                  </a:lnTo>
                  <a:lnTo>
                    <a:pt x="4864" y="5432"/>
                  </a:lnTo>
                  <a:lnTo>
                    <a:pt x="4878" y="5504"/>
                  </a:lnTo>
                  <a:lnTo>
                    <a:pt x="4957" y="5502"/>
                  </a:lnTo>
                  <a:lnTo>
                    <a:pt x="5014" y="5508"/>
                  </a:lnTo>
                  <a:lnTo>
                    <a:pt x="5067" y="5495"/>
                  </a:lnTo>
                  <a:lnTo>
                    <a:pt x="5142" y="5493"/>
                  </a:lnTo>
                  <a:lnTo>
                    <a:pt x="5208" y="5468"/>
                  </a:lnTo>
                  <a:lnTo>
                    <a:pt x="5259" y="5436"/>
                  </a:lnTo>
                  <a:lnTo>
                    <a:pt x="5326" y="5411"/>
                  </a:lnTo>
                  <a:lnTo>
                    <a:pt x="5368" y="5378"/>
                  </a:lnTo>
                  <a:lnTo>
                    <a:pt x="5383" y="5334"/>
                  </a:lnTo>
                  <a:lnTo>
                    <a:pt x="5428" y="5309"/>
                  </a:lnTo>
                  <a:lnTo>
                    <a:pt x="5502" y="5274"/>
                  </a:lnTo>
                  <a:lnTo>
                    <a:pt x="5532" y="5247"/>
                  </a:lnTo>
                  <a:lnTo>
                    <a:pt x="5571" y="5279"/>
                  </a:lnTo>
                  <a:lnTo>
                    <a:pt x="5623" y="5303"/>
                  </a:lnTo>
                  <a:lnTo>
                    <a:pt x="5701" y="5277"/>
                  </a:lnTo>
                  <a:lnTo>
                    <a:pt x="5752" y="5220"/>
                  </a:lnTo>
                  <a:lnTo>
                    <a:pt x="5821" y="5207"/>
                  </a:lnTo>
                  <a:lnTo>
                    <a:pt x="5889" y="5216"/>
                  </a:lnTo>
                  <a:lnTo>
                    <a:pt x="5995" y="5064"/>
                  </a:lnTo>
                  <a:lnTo>
                    <a:pt x="6103" y="5015"/>
                  </a:lnTo>
                  <a:lnTo>
                    <a:pt x="6189" y="4994"/>
                  </a:lnTo>
                  <a:lnTo>
                    <a:pt x="6253" y="4985"/>
                  </a:lnTo>
                  <a:lnTo>
                    <a:pt x="6330" y="4949"/>
                  </a:lnTo>
                  <a:lnTo>
                    <a:pt x="6361" y="4883"/>
                  </a:lnTo>
                  <a:lnTo>
                    <a:pt x="6424" y="4856"/>
                  </a:lnTo>
                  <a:lnTo>
                    <a:pt x="6415" y="4766"/>
                  </a:lnTo>
                  <a:lnTo>
                    <a:pt x="6463" y="4712"/>
                  </a:lnTo>
                  <a:lnTo>
                    <a:pt x="6645" y="4701"/>
                  </a:lnTo>
                  <a:lnTo>
                    <a:pt x="6753" y="4712"/>
                  </a:lnTo>
                  <a:lnTo>
                    <a:pt x="6820" y="4653"/>
                  </a:lnTo>
                  <a:lnTo>
                    <a:pt x="6972" y="4644"/>
                  </a:lnTo>
                  <a:lnTo>
                    <a:pt x="6888" y="4472"/>
                  </a:lnTo>
                  <a:lnTo>
                    <a:pt x="6685" y="4356"/>
                  </a:lnTo>
                  <a:lnTo>
                    <a:pt x="6600" y="4391"/>
                  </a:lnTo>
                  <a:lnTo>
                    <a:pt x="6555" y="4313"/>
                  </a:lnTo>
                  <a:lnTo>
                    <a:pt x="6492" y="4236"/>
                  </a:lnTo>
                  <a:lnTo>
                    <a:pt x="6390" y="4167"/>
                  </a:lnTo>
                  <a:lnTo>
                    <a:pt x="6465" y="4152"/>
                  </a:lnTo>
                  <a:lnTo>
                    <a:pt x="6531" y="4109"/>
                  </a:lnTo>
                  <a:lnTo>
                    <a:pt x="6673" y="4116"/>
                  </a:lnTo>
                  <a:lnTo>
                    <a:pt x="6655" y="4026"/>
                  </a:lnTo>
                  <a:lnTo>
                    <a:pt x="6690" y="3960"/>
                  </a:lnTo>
                  <a:lnTo>
                    <a:pt x="6753" y="3914"/>
                  </a:lnTo>
                  <a:lnTo>
                    <a:pt x="6703" y="3855"/>
                  </a:lnTo>
                  <a:lnTo>
                    <a:pt x="6738" y="3792"/>
                  </a:lnTo>
                  <a:lnTo>
                    <a:pt x="6820" y="3782"/>
                  </a:lnTo>
                  <a:lnTo>
                    <a:pt x="6858" y="3713"/>
                  </a:lnTo>
                  <a:lnTo>
                    <a:pt x="6823" y="3642"/>
                  </a:lnTo>
                  <a:lnTo>
                    <a:pt x="6765" y="3638"/>
                  </a:lnTo>
                  <a:lnTo>
                    <a:pt x="6723" y="3542"/>
                  </a:lnTo>
                  <a:lnTo>
                    <a:pt x="6601" y="3509"/>
                  </a:lnTo>
                  <a:lnTo>
                    <a:pt x="6589" y="3446"/>
                  </a:lnTo>
                  <a:lnTo>
                    <a:pt x="6492" y="3462"/>
                  </a:lnTo>
                  <a:lnTo>
                    <a:pt x="6411" y="3464"/>
                  </a:lnTo>
                  <a:lnTo>
                    <a:pt x="6342" y="3398"/>
                  </a:lnTo>
                  <a:lnTo>
                    <a:pt x="6267" y="3351"/>
                  </a:lnTo>
                  <a:lnTo>
                    <a:pt x="6210" y="3422"/>
                  </a:lnTo>
                  <a:lnTo>
                    <a:pt x="6151" y="3387"/>
                  </a:lnTo>
                  <a:lnTo>
                    <a:pt x="6100" y="3338"/>
                  </a:lnTo>
                  <a:lnTo>
                    <a:pt x="6009" y="3329"/>
                  </a:lnTo>
                  <a:lnTo>
                    <a:pt x="6027" y="3272"/>
                  </a:lnTo>
                  <a:lnTo>
                    <a:pt x="5983" y="3186"/>
                  </a:lnTo>
                  <a:lnTo>
                    <a:pt x="5974" y="3096"/>
                  </a:lnTo>
                  <a:lnTo>
                    <a:pt x="5916" y="3077"/>
                  </a:lnTo>
                  <a:lnTo>
                    <a:pt x="5851" y="3161"/>
                  </a:lnTo>
                  <a:lnTo>
                    <a:pt x="5751" y="3194"/>
                  </a:lnTo>
                  <a:lnTo>
                    <a:pt x="5688" y="3128"/>
                  </a:lnTo>
                  <a:lnTo>
                    <a:pt x="5679" y="3080"/>
                  </a:lnTo>
                  <a:lnTo>
                    <a:pt x="5605" y="3057"/>
                  </a:lnTo>
                  <a:lnTo>
                    <a:pt x="5544" y="3054"/>
                  </a:lnTo>
                  <a:lnTo>
                    <a:pt x="5433" y="2978"/>
                  </a:lnTo>
                  <a:lnTo>
                    <a:pt x="5397" y="2924"/>
                  </a:lnTo>
                  <a:lnTo>
                    <a:pt x="5323" y="2862"/>
                  </a:lnTo>
                  <a:lnTo>
                    <a:pt x="5319" y="2768"/>
                  </a:lnTo>
                  <a:lnTo>
                    <a:pt x="5155" y="2708"/>
                  </a:lnTo>
                  <a:lnTo>
                    <a:pt x="5175" y="2633"/>
                  </a:lnTo>
                  <a:lnTo>
                    <a:pt x="5164" y="2585"/>
                  </a:lnTo>
                  <a:lnTo>
                    <a:pt x="5056" y="2535"/>
                  </a:lnTo>
                  <a:lnTo>
                    <a:pt x="4911" y="2544"/>
                  </a:lnTo>
                  <a:lnTo>
                    <a:pt x="4879" y="2450"/>
                  </a:lnTo>
                  <a:lnTo>
                    <a:pt x="4984" y="2424"/>
                  </a:lnTo>
                  <a:lnTo>
                    <a:pt x="5064" y="2330"/>
                  </a:lnTo>
                  <a:lnTo>
                    <a:pt x="5035" y="2241"/>
                  </a:lnTo>
                  <a:lnTo>
                    <a:pt x="4963" y="2153"/>
                  </a:lnTo>
                  <a:lnTo>
                    <a:pt x="4915" y="2175"/>
                  </a:lnTo>
                  <a:lnTo>
                    <a:pt x="4902" y="2069"/>
                  </a:lnTo>
                  <a:lnTo>
                    <a:pt x="4941" y="1946"/>
                  </a:lnTo>
                  <a:lnTo>
                    <a:pt x="5017" y="1902"/>
                  </a:lnTo>
                  <a:lnTo>
                    <a:pt x="4990" y="1778"/>
                  </a:lnTo>
                  <a:lnTo>
                    <a:pt x="4981" y="1602"/>
                  </a:lnTo>
                  <a:lnTo>
                    <a:pt x="5023" y="1542"/>
                  </a:lnTo>
                  <a:lnTo>
                    <a:pt x="5040" y="1478"/>
                  </a:lnTo>
                  <a:lnTo>
                    <a:pt x="4954" y="1431"/>
                  </a:lnTo>
                  <a:lnTo>
                    <a:pt x="4921" y="1562"/>
                  </a:lnTo>
                  <a:lnTo>
                    <a:pt x="4822" y="1571"/>
                  </a:lnTo>
                  <a:lnTo>
                    <a:pt x="4764" y="1580"/>
                  </a:lnTo>
                  <a:lnTo>
                    <a:pt x="4714" y="1529"/>
                  </a:lnTo>
                  <a:lnTo>
                    <a:pt x="4683" y="1421"/>
                  </a:lnTo>
                  <a:lnTo>
                    <a:pt x="4599" y="1400"/>
                  </a:lnTo>
                  <a:lnTo>
                    <a:pt x="4586" y="1333"/>
                  </a:lnTo>
                  <a:lnTo>
                    <a:pt x="4611" y="1291"/>
                  </a:lnTo>
                  <a:lnTo>
                    <a:pt x="4515" y="1173"/>
                  </a:lnTo>
                  <a:lnTo>
                    <a:pt x="4413" y="1133"/>
                  </a:lnTo>
                  <a:cubicBezTo>
                    <a:pt x="4413" y="1109"/>
                    <a:pt x="4413" y="1085"/>
                    <a:pt x="4413" y="1062"/>
                  </a:cubicBezTo>
                  <a:lnTo>
                    <a:pt x="4385" y="994"/>
                  </a:lnTo>
                  <a:lnTo>
                    <a:pt x="4267" y="1063"/>
                  </a:lnTo>
                  <a:lnTo>
                    <a:pt x="4210" y="1030"/>
                  </a:lnTo>
                  <a:lnTo>
                    <a:pt x="4206" y="949"/>
                  </a:lnTo>
                  <a:lnTo>
                    <a:pt x="4181" y="887"/>
                  </a:lnTo>
                  <a:lnTo>
                    <a:pt x="4122" y="774"/>
                  </a:lnTo>
                  <a:lnTo>
                    <a:pt x="4063" y="777"/>
                  </a:lnTo>
                  <a:lnTo>
                    <a:pt x="3998" y="801"/>
                  </a:lnTo>
                  <a:lnTo>
                    <a:pt x="3938" y="786"/>
                  </a:lnTo>
                  <a:lnTo>
                    <a:pt x="3905" y="772"/>
                  </a:lnTo>
                  <a:lnTo>
                    <a:pt x="3853" y="700"/>
                  </a:lnTo>
                  <a:lnTo>
                    <a:pt x="3842" y="646"/>
                  </a:lnTo>
                  <a:lnTo>
                    <a:pt x="3800" y="564"/>
                  </a:lnTo>
                  <a:lnTo>
                    <a:pt x="3811" y="503"/>
                  </a:lnTo>
                  <a:lnTo>
                    <a:pt x="3757" y="455"/>
                  </a:lnTo>
                  <a:lnTo>
                    <a:pt x="3726" y="404"/>
                  </a:lnTo>
                  <a:lnTo>
                    <a:pt x="3680" y="381"/>
                  </a:lnTo>
                  <a:lnTo>
                    <a:pt x="3647" y="342"/>
                  </a:lnTo>
                  <a:lnTo>
                    <a:pt x="3610" y="302"/>
                  </a:lnTo>
                  <a:lnTo>
                    <a:pt x="3654" y="269"/>
                  </a:lnTo>
                  <a:lnTo>
                    <a:pt x="3570" y="231"/>
                  </a:lnTo>
                  <a:lnTo>
                    <a:pt x="3499" y="188"/>
                  </a:lnTo>
                  <a:lnTo>
                    <a:pt x="3468" y="156"/>
                  </a:lnTo>
                  <a:lnTo>
                    <a:pt x="3441" y="131"/>
                  </a:lnTo>
                  <a:lnTo>
                    <a:pt x="3387" y="101"/>
                  </a:lnTo>
                  <a:lnTo>
                    <a:pt x="3292" y="167"/>
                  </a:lnTo>
                  <a:lnTo>
                    <a:pt x="3232" y="119"/>
                  </a:lnTo>
                  <a:lnTo>
                    <a:pt x="3221" y="32"/>
                  </a:lnTo>
                  <a:lnTo>
                    <a:pt x="3130" y="78"/>
                  </a:lnTo>
                  <a:lnTo>
                    <a:pt x="3107" y="154"/>
                  </a:lnTo>
                  <a:lnTo>
                    <a:pt x="3030" y="142"/>
                  </a:lnTo>
                  <a:lnTo>
                    <a:pt x="2974" y="48"/>
                  </a:lnTo>
                  <a:lnTo>
                    <a:pt x="2852" y="46"/>
                  </a:lnTo>
                  <a:lnTo>
                    <a:pt x="2741" y="80"/>
                  </a:lnTo>
                  <a:lnTo>
                    <a:pt x="2578" y="148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任意多边形 114">
              <a:extLst>
                <a:ext uri="{FF2B5EF4-FFF2-40B4-BE49-F238E27FC236}">
                  <a16:creationId xmlns:a16="http://schemas.microsoft.com/office/drawing/2014/main" id="{6CF94C19-4BFF-77AC-F094-08B71F81F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" y="885"/>
              <a:ext cx="1401" cy="1508"/>
            </a:xfrm>
            <a:custGeom>
              <a:avLst/>
              <a:gdLst>
                <a:gd name="T0" fmla="*/ 140909 w 7005"/>
                <a:gd name="T1" fmla="*/ 0 h 7539"/>
                <a:gd name="T2" fmla="*/ 0 w 7005"/>
                <a:gd name="T3" fmla="*/ 396014 h 7539"/>
                <a:gd name="T4" fmla="*/ 287992 w 7005"/>
                <a:gd name="T5" fmla="*/ 52550 h 7539"/>
                <a:gd name="T6" fmla="*/ 140909 w 7005"/>
                <a:gd name="T7" fmla="*/ 0 h 75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05" h="7539">
                  <a:moveTo>
                    <a:pt x="3375" y="2259"/>
                  </a:moveTo>
                  <a:lnTo>
                    <a:pt x="3383" y="2200"/>
                  </a:lnTo>
                  <a:lnTo>
                    <a:pt x="3401" y="2128"/>
                  </a:lnTo>
                  <a:lnTo>
                    <a:pt x="3471" y="2058"/>
                  </a:lnTo>
                  <a:lnTo>
                    <a:pt x="3450" y="2004"/>
                  </a:lnTo>
                  <a:lnTo>
                    <a:pt x="3420" y="1974"/>
                  </a:lnTo>
                  <a:lnTo>
                    <a:pt x="3407" y="1915"/>
                  </a:lnTo>
                  <a:lnTo>
                    <a:pt x="3465" y="1851"/>
                  </a:lnTo>
                  <a:lnTo>
                    <a:pt x="3527" y="1836"/>
                  </a:lnTo>
                  <a:lnTo>
                    <a:pt x="3575" y="1878"/>
                  </a:lnTo>
                  <a:lnTo>
                    <a:pt x="3630" y="1909"/>
                  </a:lnTo>
                  <a:lnTo>
                    <a:pt x="3701" y="1909"/>
                  </a:lnTo>
                  <a:lnTo>
                    <a:pt x="3747" y="1951"/>
                  </a:lnTo>
                  <a:lnTo>
                    <a:pt x="3731" y="2040"/>
                  </a:lnTo>
                  <a:lnTo>
                    <a:pt x="3828" y="2014"/>
                  </a:lnTo>
                  <a:lnTo>
                    <a:pt x="3909" y="1977"/>
                  </a:lnTo>
                  <a:lnTo>
                    <a:pt x="3969" y="2010"/>
                  </a:lnTo>
                  <a:lnTo>
                    <a:pt x="3956" y="2109"/>
                  </a:lnTo>
                  <a:lnTo>
                    <a:pt x="4023" y="2157"/>
                  </a:lnTo>
                  <a:lnTo>
                    <a:pt x="4128" y="2106"/>
                  </a:lnTo>
                  <a:lnTo>
                    <a:pt x="4176" y="2154"/>
                  </a:lnTo>
                  <a:lnTo>
                    <a:pt x="4242" y="2179"/>
                  </a:lnTo>
                  <a:lnTo>
                    <a:pt x="4275" y="2242"/>
                  </a:lnTo>
                  <a:lnTo>
                    <a:pt x="4341" y="2233"/>
                  </a:lnTo>
                  <a:lnTo>
                    <a:pt x="4436" y="2254"/>
                  </a:lnTo>
                  <a:lnTo>
                    <a:pt x="4479" y="2308"/>
                  </a:lnTo>
                  <a:lnTo>
                    <a:pt x="4430" y="2334"/>
                  </a:lnTo>
                  <a:lnTo>
                    <a:pt x="4476" y="2400"/>
                  </a:lnTo>
                  <a:lnTo>
                    <a:pt x="4541" y="2380"/>
                  </a:lnTo>
                  <a:lnTo>
                    <a:pt x="4610" y="2431"/>
                  </a:lnTo>
                  <a:lnTo>
                    <a:pt x="4704" y="2433"/>
                  </a:lnTo>
                  <a:lnTo>
                    <a:pt x="4832" y="2392"/>
                  </a:lnTo>
                  <a:lnTo>
                    <a:pt x="4854" y="2478"/>
                  </a:lnTo>
                  <a:lnTo>
                    <a:pt x="4923" y="2524"/>
                  </a:lnTo>
                  <a:lnTo>
                    <a:pt x="4968" y="2533"/>
                  </a:lnTo>
                  <a:lnTo>
                    <a:pt x="5015" y="2581"/>
                  </a:lnTo>
                  <a:lnTo>
                    <a:pt x="5085" y="2578"/>
                  </a:lnTo>
                  <a:lnTo>
                    <a:pt x="5172" y="2607"/>
                  </a:lnTo>
                  <a:lnTo>
                    <a:pt x="5250" y="2649"/>
                  </a:lnTo>
                  <a:lnTo>
                    <a:pt x="5316" y="2590"/>
                  </a:lnTo>
                  <a:lnTo>
                    <a:pt x="5294" y="2541"/>
                  </a:lnTo>
                  <a:lnTo>
                    <a:pt x="5307" y="2496"/>
                  </a:lnTo>
                  <a:lnTo>
                    <a:pt x="5223" y="2454"/>
                  </a:lnTo>
                  <a:lnTo>
                    <a:pt x="5246" y="2389"/>
                  </a:lnTo>
                  <a:lnTo>
                    <a:pt x="5250" y="2325"/>
                  </a:lnTo>
                  <a:lnTo>
                    <a:pt x="5315" y="2293"/>
                  </a:lnTo>
                  <a:lnTo>
                    <a:pt x="5400" y="2305"/>
                  </a:lnTo>
                  <a:lnTo>
                    <a:pt x="5481" y="2364"/>
                  </a:lnTo>
                  <a:lnTo>
                    <a:pt x="5504" y="2433"/>
                  </a:lnTo>
                  <a:lnTo>
                    <a:pt x="5571" y="2440"/>
                  </a:lnTo>
                  <a:lnTo>
                    <a:pt x="5625" y="2433"/>
                  </a:lnTo>
                  <a:lnTo>
                    <a:pt x="5652" y="2368"/>
                  </a:lnTo>
                  <a:lnTo>
                    <a:pt x="5744" y="2353"/>
                  </a:lnTo>
                  <a:lnTo>
                    <a:pt x="5775" y="2416"/>
                  </a:lnTo>
                  <a:lnTo>
                    <a:pt x="5786" y="2482"/>
                  </a:lnTo>
                  <a:lnTo>
                    <a:pt x="5880" y="2556"/>
                  </a:lnTo>
                  <a:lnTo>
                    <a:pt x="5817" y="2646"/>
                  </a:lnTo>
                  <a:lnTo>
                    <a:pt x="5934" y="2656"/>
                  </a:lnTo>
                  <a:lnTo>
                    <a:pt x="5990" y="2611"/>
                  </a:lnTo>
                  <a:lnTo>
                    <a:pt x="6077" y="2608"/>
                  </a:lnTo>
                  <a:lnTo>
                    <a:pt x="6095" y="2665"/>
                  </a:lnTo>
                  <a:lnTo>
                    <a:pt x="6171" y="2655"/>
                  </a:lnTo>
                  <a:lnTo>
                    <a:pt x="6254" y="2736"/>
                  </a:lnTo>
                  <a:lnTo>
                    <a:pt x="6344" y="2815"/>
                  </a:lnTo>
                  <a:lnTo>
                    <a:pt x="6350" y="2890"/>
                  </a:lnTo>
                  <a:lnTo>
                    <a:pt x="6456" y="2892"/>
                  </a:lnTo>
                  <a:lnTo>
                    <a:pt x="6561" y="2902"/>
                  </a:lnTo>
                  <a:lnTo>
                    <a:pt x="6612" y="2914"/>
                  </a:lnTo>
                  <a:lnTo>
                    <a:pt x="6651" y="2974"/>
                  </a:lnTo>
                  <a:lnTo>
                    <a:pt x="6725" y="2995"/>
                  </a:lnTo>
                  <a:lnTo>
                    <a:pt x="6807" y="2962"/>
                  </a:lnTo>
                  <a:lnTo>
                    <a:pt x="6885" y="3028"/>
                  </a:lnTo>
                  <a:lnTo>
                    <a:pt x="6960" y="3030"/>
                  </a:lnTo>
                  <a:lnTo>
                    <a:pt x="7005" y="3100"/>
                  </a:lnTo>
                  <a:lnTo>
                    <a:pt x="6942" y="3217"/>
                  </a:lnTo>
                  <a:lnTo>
                    <a:pt x="6921" y="3286"/>
                  </a:lnTo>
                  <a:lnTo>
                    <a:pt x="6933" y="3345"/>
                  </a:lnTo>
                  <a:lnTo>
                    <a:pt x="6869" y="3409"/>
                  </a:lnTo>
                  <a:lnTo>
                    <a:pt x="6837" y="3469"/>
                  </a:lnTo>
                  <a:lnTo>
                    <a:pt x="6833" y="3540"/>
                  </a:lnTo>
                  <a:lnTo>
                    <a:pt x="6780" y="3571"/>
                  </a:lnTo>
                  <a:lnTo>
                    <a:pt x="6809" y="3622"/>
                  </a:lnTo>
                  <a:lnTo>
                    <a:pt x="6753" y="3669"/>
                  </a:lnTo>
                  <a:lnTo>
                    <a:pt x="6684" y="3681"/>
                  </a:lnTo>
                  <a:lnTo>
                    <a:pt x="6623" y="3729"/>
                  </a:lnTo>
                  <a:lnTo>
                    <a:pt x="6648" y="3801"/>
                  </a:lnTo>
                  <a:lnTo>
                    <a:pt x="6705" y="3834"/>
                  </a:lnTo>
                  <a:lnTo>
                    <a:pt x="6608" y="3987"/>
                  </a:lnTo>
                  <a:lnTo>
                    <a:pt x="6591" y="4035"/>
                  </a:lnTo>
                  <a:lnTo>
                    <a:pt x="6507" y="4068"/>
                  </a:lnTo>
                  <a:lnTo>
                    <a:pt x="6443" y="4048"/>
                  </a:lnTo>
                  <a:lnTo>
                    <a:pt x="6342" y="4056"/>
                  </a:lnTo>
                  <a:lnTo>
                    <a:pt x="6219" y="4137"/>
                  </a:lnTo>
                  <a:lnTo>
                    <a:pt x="6161" y="4174"/>
                  </a:lnTo>
                  <a:lnTo>
                    <a:pt x="6134" y="4219"/>
                  </a:lnTo>
                  <a:lnTo>
                    <a:pt x="6147" y="4302"/>
                  </a:lnTo>
                  <a:lnTo>
                    <a:pt x="6198" y="4312"/>
                  </a:lnTo>
                  <a:lnTo>
                    <a:pt x="6228" y="4402"/>
                  </a:lnTo>
                  <a:lnTo>
                    <a:pt x="6180" y="4437"/>
                  </a:lnTo>
                  <a:lnTo>
                    <a:pt x="6150" y="4413"/>
                  </a:lnTo>
                  <a:lnTo>
                    <a:pt x="6122" y="4497"/>
                  </a:lnTo>
                  <a:lnTo>
                    <a:pt x="6081" y="4531"/>
                  </a:lnTo>
                  <a:lnTo>
                    <a:pt x="6137" y="4563"/>
                  </a:lnTo>
                  <a:lnTo>
                    <a:pt x="6147" y="4671"/>
                  </a:lnTo>
                  <a:lnTo>
                    <a:pt x="6188" y="4720"/>
                  </a:lnTo>
                  <a:lnTo>
                    <a:pt x="6146" y="4747"/>
                  </a:lnTo>
                  <a:lnTo>
                    <a:pt x="6180" y="4822"/>
                  </a:lnTo>
                  <a:lnTo>
                    <a:pt x="6264" y="4825"/>
                  </a:lnTo>
                  <a:lnTo>
                    <a:pt x="6267" y="4903"/>
                  </a:lnTo>
                  <a:lnTo>
                    <a:pt x="6311" y="4974"/>
                  </a:lnTo>
                  <a:lnTo>
                    <a:pt x="6368" y="4999"/>
                  </a:lnTo>
                  <a:lnTo>
                    <a:pt x="6392" y="5085"/>
                  </a:lnTo>
                  <a:lnTo>
                    <a:pt x="6329" y="5137"/>
                  </a:lnTo>
                  <a:lnTo>
                    <a:pt x="6327" y="5257"/>
                  </a:lnTo>
                  <a:lnTo>
                    <a:pt x="6387" y="5361"/>
                  </a:lnTo>
                  <a:lnTo>
                    <a:pt x="6368" y="5419"/>
                  </a:lnTo>
                  <a:lnTo>
                    <a:pt x="6314" y="5437"/>
                  </a:lnTo>
                  <a:lnTo>
                    <a:pt x="6242" y="5481"/>
                  </a:lnTo>
                  <a:lnTo>
                    <a:pt x="6197" y="5541"/>
                  </a:lnTo>
                  <a:lnTo>
                    <a:pt x="6140" y="5566"/>
                  </a:lnTo>
                  <a:lnTo>
                    <a:pt x="6051" y="5563"/>
                  </a:lnTo>
                  <a:lnTo>
                    <a:pt x="6005" y="5509"/>
                  </a:lnTo>
                  <a:lnTo>
                    <a:pt x="5901" y="5533"/>
                  </a:lnTo>
                  <a:lnTo>
                    <a:pt x="5813" y="5506"/>
                  </a:lnTo>
                  <a:lnTo>
                    <a:pt x="5738" y="5512"/>
                  </a:lnTo>
                  <a:lnTo>
                    <a:pt x="5682" y="5530"/>
                  </a:lnTo>
                  <a:lnTo>
                    <a:pt x="5586" y="5581"/>
                  </a:lnTo>
                  <a:lnTo>
                    <a:pt x="5453" y="5620"/>
                  </a:lnTo>
                  <a:lnTo>
                    <a:pt x="5430" y="5700"/>
                  </a:lnTo>
                  <a:lnTo>
                    <a:pt x="5423" y="5757"/>
                  </a:lnTo>
                  <a:lnTo>
                    <a:pt x="5331" y="5814"/>
                  </a:lnTo>
                  <a:lnTo>
                    <a:pt x="5330" y="5896"/>
                  </a:lnTo>
                  <a:lnTo>
                    <a:pt x="5283" y="5965"/>
                  </a:lnTo>
                  <a:lnTo>
                    <a:pt x="5139" y="6051"/>
                  </a:lnTo>
                  <a:lnTo>
                    <a:pt x="5057" y="6022"/>
                  </a:lnTo>
                  <a:lnTo>
                    <a:pt x="5013" y="5958"/>
                  </a:lnTo>
                  <a:lnTo>
                    <a:pt x="4956" y="5991"/>
                  </a:lnTo>
                  <a:lnTo>
                    <a:pt x="4890" y="5982"/>
                  </a:lnTo>
                  <a:lnTo>
                    <a:pt x="4848" y="5988"/>
                  </a:lnTo>
                  <a:lnTo>
                    <a:pt x="4863" y="6025"/>
                  </a:lnTo>
                  <a:lnTo>
                    <a:pt x="4814" y="6069"/>
                  </a:lnTo>
                  <a:lnTo>
                    <a:pt x="4787" y="6136"/>
                  </a:lnTo>
                  <a:lnTo>
                    <a:pt x="4785" y="6204"/>
                  </a:lnTo>
                  <a:lnTo>
                    <a:pt x="4812" y="6256"/>
                  </a:lnTo>
                  <a:lnTo>
                    <a:pt x="4757" y="6298"/>
                  </a:lnTo>
                  <a:lnTo>
                    <a:pt x="4703" y="6378"/>
                  </a:lnTo>
                  <a:lnTo>
                    <a:pt x="4635" y="6409"/>
                  </a:lnTo>
                  <a:lnTo>
                    <a:pt x="4553" y="6414"/>
                  </a:lnTo>
                  <a:lnTo>
                    <a:pt x="4542" y="6354"/>
                  </a:lnTo>
                  <a:lnTo>
                    <a:pt x="4481" y="6355"/>
                  </a:lnTo>
                  <a:lnTo>
                    <a:pt x="4431" y="6336"/>
                  </a:lnTo>
                  <a:lnTo>
                    <a:pt x="4461" y="6291"/>
                  </a:lnTo>
                  <a:lnTo>
                    <a:pt x="4463" y="6235"/>
                  </a:lnTo>
                  <a:lnTo>
                    <a:pt x="4503" y="6184"/>
                  </a:lnTo>
                  <a:lnTo>
                    <a:pt x="4557" y="6214"/>
                  </a:lnTo>
                  <a:lnTo>
                    <a:pt x="4542" y="6160"/>
                  </a:lnTo>
                  <a:lnTo>
                    <a:pt x="4487" y="6084"/>
                  </a:lnTo>
                  <a:lnTo>
                    <a:pt x="4425" y="5989"/>
                  </a:lnTo>
                  <a:lnTo>
                    <a:pt x="4337" y="6006"/>
                  </a:lnTo>
                  <a:lnTo>
                    <a:pt x="4341" y="6064"/>
                  </a:lnTo>
                  <a:lnTo>
                    <a:pt x="4241" y="6069"/>
                  </a:lnTo>
                  <a:lnTo>
                    <a:pt x="4142" y="6067"/>
                  </a:lnTo>
                  <a:lnTo>
                    <a:pt x="4115" y="6114"/>
                  </a:lnTo>
                  <a:lnTo>
                    <a:pt x="4050" y="6174"/>
                  </a:lnTo>
                  <a:lnTo>
                    <a:pt x="3965" y="6180"/>
                  </a:lnTo>
                  <a:lnTo>
                    <a:pt x="3818" y="6219"/>
                  </a:lnTo>
                  <a:lnTo>
                    <a:pt x="3861" y="6282"/>
                  </a:lnTo>
                  <a:lnTo>
                    <a:pt x="3852" y="6339"/>
                  </a:lnTo>
                  <a:lnTo>
                    <a:pt x="3924" y="6361"/>
                  </a:lnTo>
                  <a:lnTo>
                    <a:pt x="3971" y="6355"/>
                  </a:lnTo>
                  <a:lnTo>
                    <a:pt x="3980" y="6462"/>
                  </a:lnTo>
                  <a:lnTo>
                    <a:pt x="4049" y="6492"/>
                  </a:lnTo>
                  <a:lnTo>
                    <a:pt x="4079" y="6613"/>
                  </a:lnTo>
                  <a:lnTo>
                    <a:pt x="3974" y="6678"/>
                  </a:lnTo>
                  <a:lnTo>
                    <a:pt x="4008" y="6762"/>
                  </a:lnTo>
                  <a:lnTo>
                    <a:pt x="3989" y="6822"/>
                  </a:lnTo>
                  <a:lnTo>
                    <a:pt x="3918" y="6876"/>
                  </a:lnTo>
                  <a:lnTo>
                    <a:pt x="3888" y="6934"/>
                  </a:lnTo>
                  <a:lnTo>
                    <a:pt x="3782" y="6901"/>
                  </a:lnTo>
                  <a:lnTo>
                    <a:pt x="3729" y="7002"/>
                  </a:lnTo>
                  <a:lnTo>
                    <a:pt x="3680" y="7072"/>
                  </a:lnTo>
                  <a:lnTo>
                    <a:pt x="3618" y="7050"/>
                  </a:lnTo>
                  <a:lnTo>
                    <a:pt x="3548" y="7086"/>
                  </a:lnTo>
                  <a:lnTo>
                    <a:pt x="3524" y="7195"/>
                  </a:lnTo>
                  <a:lnTo>
                    <a:pt x="3572" y="7239"/>
                  </a:lnTo>
                  <a:lnTo>
                    <a:pt x="3654" y="7344"/>
                  </a:lnTo>
                  <a:lnTo>
                    <a:pt x="3573" y="7405"/>
                  </a:lnTo>
                  <a:lnTo>
                    <a:pt x="3482" y="7438"/>
                  </a:lnTo>
                  <a:lnTo>
                    <a:pt x="3404" y="7539"/>
                  </a:lnTo>
                  <a:lnTo>
                    <a:pt x="3341" y="7513"/>
                  </a:lnTo>
                  <a:lnTo>
                    <a:pt x="3311" y="7467"/>
                  </a:lnTo>
                  <a:lnTo>
                    <a:pt x="3218" y="7515"/>
                  </a:lnTo>
                  <a:lnTo>
                    <a:pt x="3194" y="7414"/>
                  </a:lnTo>
                  <a:lnTo>
                    <a:pt x="3194" y="7317"/>
                  </a:lnTo>
                  <a:lnTo>
                    <a:pt x="3179" y="7188"/>
                  </a:lnTo>
                  <a:lnTo>
                    <a:pt x="3066" y="7224"/>
                  </a:lnTo>
                  <a:lnTo>
                    <a:pt x="3012" y="7179"/>
                  </a:lnTo>
                  <a:lnTo>
                    <a:pt x="2934" y="7149"/>
                  </a:lnTo>
                  <a:lnTo>
                    <a:pt x="2847" y="7093"/>
                  </a:lnTo>
                  <a:lnTo>
                    <a:pt x="2684" y="7012"/>
                  </a:lnTo>
                  <a:lnTo>
                    <a:pt x="2619" y="7054"/>
                  </a:lnTo>
                  <a:lnTo>
                    <a:pt x="2538" y="7039"/>
                  </a:lnTo>
                  <a:lnTo>
                    <a:pt x="2523" y="6954"/>
                  </a:lnTo>
                  <a:lnTo>
                    <a:pt x="2390" y="7003"/>
                  </a:lnTo>
                  <a:lnTo>
                    <a:pt x="2322" y="7000"/>
                  </a:lnTo>
                  <a:lnTo>
                    <a:pt x="2318" y="6813"/>
                  </a:lnTo>
                  <a:lnTo>
                    <a:pt x="2253" y="6759"/>
                  </a:lnTo>
                  <a:lnTo>
                    <a:pt x="2216" y="6672"/>
                  </a:lnTo>
                  <a:lnTo>
                    <a:pt x="2127" y="6597"/>
                  </a:lnTo>
                  <a:lnTo>
                    <a:pt x="1995" y="6586"/>
                  </a:lnTo>
                  <a:lnTo>
                    <a:pt x="1899" y="6522"/>
                  </a:lnTo>
                  <a:lnTo>
                    <a:pt x="1809" y="6540"/>
                  </a:lnTo>
                  <a:lnTo>
                    <a:pt x="1769" y="6460"/>
                  </a:lnTo>
                  <a:lnTo>
                    <a:pt x="1607" y="6378"/>
                  </a:lnTo>
                  <a:lnTo>
                    <a:pt x="1587" y="6247"/>
                  </a:lnTo>
                  <a:lnTo>
                    <a:pt x="1478" y="6282"/>
                  </a:lnTo>
                  <a:lnTo>
                    <a:pt x="1353" y="6205"/>
                  </a:lnTo>
                  <a:lnTo>
                    <a:pt x="1275" y="6172"/>
                  </a:lnTo>
                  <a:lnTo>
                    <a:pt x="1283" y="6078"/>
                  </a:lnTo>
                  <a:lnTo>
                    <a:pt x="1203" y="5976"/>
                  </a:lnTo>
                  <a:lnTo>
                    <a:pt x="1107" y="5919"/>
                  </a:lnTo>
                  <a:lnTo>
                    <a:pt x="1043" y="5826"/>
                  </a:lnTo>
                  <a:lnTo>
                    <a:pt x="888" y="5737"/>
                  </a:lnTo>
                  <a:lnTo>
                    <a:pt x="813" y="5677"/>
                  </a:lnTo>
                  <a:lnTo>
                    <a:pt x="770" y="5601"/>
                  </a:lnTo>
                  <a:lnTo>
                    <a:pt x="627" y="5538"/>
                  </a:lnTo>
                  <a:lnTo>
                    <a:pt x="536" y="5412"/>
                  </a:lnTo>
                  <a:lnTo>
                    <a:pt x="468" y="5328"/>
                  </a:lnTo>
                  <a:lnTo>
                    <a:pt x="336" y="5280"/>
                  </a:lnTo>
                  <a:lnTo>
                    <a:pt x="198" y="5280"/>
                  </a:lnTo>
                  <a:lnTo>
                    <a:pt x="221" y="5170"/>
                  </a:lnTo>
                  <a:lnTo>
                    <a:pt x="170" y="5050"/>
                  </a:lnTo>
                  <a:lnTo>
                    <a:pt x="261" y="4960"/>
                  </a:lnTo>
                  <a:lnTo>
                    <a:pt x="356" y="4834"/>
                  </a:lnTo>
                  <a:lnTo>
                    <a:pt x="482" y="4821"/>
                  </a:lnTo>
                  <a:lnTo>
                    <a:pt x="635" y="4722"/>
                  </a:lnTo>
                  <a:lnTo>
                    <a:pt x="719" y="4788"/>
                  </a:lnTo>
                  <a:lnTo>
                    <a:pt x="761" y="4852"/>
                  </a:lnTo>
                  <a:lnTo>
                    <a:pt x="831" y="4882"/>
                  </a:lnTo>
                  <a:lnTo>
                    <a:pt x="929" y="4885"/>
                  </a:lnTo>
                  <a:lnTo>
                    <a:pt x="986" y="4804"/>
                  </a:lnTo>
                  <a:lnTo>
                    <a:pt x="929" y="4735"/>
                  </a:lnTo>
                  <a:lnTo>
                    <a:pt x="989" y="4645"/>
                  </a:lnTo>
                  <a:lnTo>
                    <a:pt x="954" y="4579"/>
                  </a:lnTo>
                  <a:lnTo>
                    <a:pt x="966" y="4413"/>
                  </a:lnTo>
                  <a:lnTo>
                    <a:pt x="906" y="4218"/>
                  </a:lnTo>
                  <a:lnTo>
                    <a:pt x="809" y="4113"/>
                  </a:lnTo>
                  <a:lnTo>
                    <a:pt x="692" y="4078"/>
                  </a:lnTo>
                  <a:lnTo>
                    <a:pt x="543" y="4018"/>
                  </a:lnTo>
                  <a:lnTo>
                    <a:pt x="453" y="3922"/>
                  </a:lnTo>
                  <a:lnTo>
                    <a:pt x="399" y="3789"/>
                  </a:lnTo>
                  <a:lnTo>
                    <a:pt x="401" y="3633"/>
                  </a:lnTo>
                  <a:lnTo>
                    <a:pt x="342" y="3487"/>
                  </a:lnTo>
                  <a:lnTo>
                    <a:pt x="240" y="3334"/>
                  </a:lnTo>
                  <a:lnTo>
                    <a:pt x="296" y="3292"/>
                  </a:lnTo>
                  <a:lnTo>
                    <a:pt x="581" y="3403"/>
                  </a:lnTo>
                  <a:lnTo>
                    <a:pt x="678" y="3478"/>
                  </a:lnTo>
                  <a:lnTo>
                    <a:pt x="774" y="3460"/>
                  </a:lnTo>
                  <a:lnTo>
                    <a:pt x="914" y="3495"/>
                  </a:lnTo>
                  <a:lnTo>
                    <a:pt x="1043" y="3501"/>
                  </a:lnTo>
                  <a:lnTo>
                    <a:pt x="1128" y="3387"/>
                  </a:lnTo>
                  <a:lnTo>
                    <a:pt x="1353" y="3217"/>
                  </a:lnTo>
                  <a:lnTo>
                    <a:pt x="1262" y="3157"/>
                  </a:lnTo>
                  <a:lnTo>
                    <a:pt x="1146" y="3166"/>
                  </a:lnTo>
                  <a:lnTo>
                    <a:pt x="1047" y="3031"/>
                  </a:lnTo>
                  <a:lnTo>
                    <a:pt x="995" y="2959"/>
                  </a:lnTo>
                  <a:lnTo>
                    <a:pt x="942" y="2937"/>
                  </a:lnTo>
                  <a:lnTo>
                    <a:pt x="980" y="2875"/>
                  </a:lnTo>
                  <a:lnTo>
                    <a:pt x="954" y="2829"/>
                  </a:lnTo>
                  <a:lnTo>
                    <a:pt x="885" y="2895"/>
                  </a:lnTo>
                  <a:lnTo>
                    <a:pt x="822" y="2901"/>
                  </a:lnTo>
                  <a:lnTo>
                    <a:pt x="780" y="2781"/>
                  </a:lnTo>
                  <a:lnTo>
                    <a:pt x="668" y="2710"/>
                  </a:lnTo>
                  <a:lnTo>
                    <a:pt x="671" y="2640"/>
                  </a:lnTo>
                  <a:lnTo>
                    <a:pt x="558" y="2425"/>
                  </a:lnTo>
                  <a:lnTo>
                    <a:pt x="441" y="2376"/>
                  </a:lnTo>
                  <a:lnTo>
                    <a:pt x="387" y="2424"/>
                  </a:lnTo>
                  <a:lnTo>
                    <a:pt x="312" y="2448"/>
                  </a:lnTo>
                  <a:lnTo>
                    <a:pt x="266" y="2340"/>
                  </a:lnTo>
                  <a:lnTo>
                    <a:pt x="156" y="2364"/>
                  </a:lnTo>
                  <a:lnTo>
                    <a:pt x="131" y="2289"/>
                  </a:lnTo>
                  <a:lnTo>
                    <a:pt x="74" y="2223"/>
                  </a:lnTo>
                  <a:lnTo>
                    <a:pt x="66" y="2169"/>
                  </a:lnTo>
                  <a:lnTo>
                    <a:pt x="35" y="2088"/>
                  </a:lnTo>
                  <a:lnTo>
                    <a:pt x="0" y="1933"/>
                  </a:lnTo>
                  <a:lnTo>
                    <a:pt x="110" y="1878"/>
                  </a:lnTo>
                  <a:lnTo>
                    <a:pt x="120" y="1770"/>
                  </a:lnTo>
                  <a:lnTo>
                    <a:pt x="83" y="1647"/>
                  </a:lnTo>
                  <a:lnTo>
                    <a:pt x="62" y="1519"/>
                  </a:lnTo>
                  <a:lnTo>
                    <a:pt x="159" y="1485"/>
                  </a:lnTo>
                  <a:lnTo>
                    <a:pt x="243" y="1372"/>
                  </a:lnTo>
                  <a:lnTo>
                    <a:pt x="183" y="1348"/>
                  </a:lnTo>
                  <a:lnTo>
                    <a:pt x="242" y="1266"/>
                  </a:lnTo>
                  <a:lnTo>
                    <a:pt x="333" y="1243"/>
                  </a:lnTo>
                  <a:lnTo>
                    <a:pt x="306" y="1152"/>
                  </a:lnTo>
                  <a:lnTo>
                    <a:pt x="381" y="1131"/>
                  </a:lnTo>
                  <a:lnTo>
                    <a:pt x="413" y="975"/>
                  </a:lnTo>
                  <a:lnTo>
                    <a:pt x="609" y="745"/>
                  </a:lnTo>
                  <a:lnTo>
                    <a:pt x="569" y="609"/>
                  </a:lnTo>
                  <a:lnTo>
                    <a:pt x="626" y="559"/>
                  </a:lnTo>
                  <a:lnTo>
                    <a:pt x="618" y="432"/>
                  </a:lnTo>
                  <a:lnTo>
                    <a:pt x="726" y="309"/>
                  </a:lnTo>
                  <a:lnTo>
                    <a:pt x="665" y="312"/>
                  </a:lnTo>
                  <a:lnTo>
                    <a:pt x="689" y="237"/>
                  </a:lnTo>
                  <a:lnTo>
                    <a:pt x="674" y="181"/>
                  </a:lnTo>
                  <a:lnTo>
                    <a:pt x="575" y="157"/>
                  </a:lnTo>
                  <a:lnTo>
                    <a:pt x="605" y="78"/>
                  </a:lnTo>
                  <a:lnTo>
                    <a:pt x="692" y="123"/>
                  </a:lnTo>
                  <a:lnTo>
                    <a:pt x="767" y="69"/>
                  </a:lnTo>
                  <a:lnTo>
                    <a:pt x="839" y="118"/>
                  </a:lnTo>
                  <a:lnTo>
                    <a:pt x="834" y="0"/>
                  </a:lnTo>
                  <a:lnTo>
                    <a:pt x="927" y="24"/>
                  </a:lnTo>
                  <a:lnTo>
                    <a:pt x="948" y="97"/>
                  </a:lnTo>
                  <a:lnTo>
                    <a:pt x="987" y="151"/>
                  </a:lnTo>
                  <a:lnTo>
                    <a:pt x="1077" y="63"/>
                  </a:lnTo>
                  <a:lnTo>
                    <a:pt x="1154" y="133"/>
                  </a:lnTo>
                  <a:lnTo>
                    <a:pt x="1229" y="144"/>
                  </a:lnTo>
                  <a:lnTo>
                    <a:pt x="1319" y="90"/>
                  </a:lnTo>
                  <a:lnTo>
                    <a:pt x="1442" y="96"/>
                  </a:lnTo>
                  <a:lnTo>
                    <a:pt x="1541" y="103"/>
                  </a:lnTo>
                  <a:lnTo>
                    <a:pt x="1656" y="168"/>
                  </a:lnTo>
                  <a:lnTo>
                    <a:pt x="1536" y="372"/>
                  </a:lnTo>
                  <a:lnTo>
                    <a:pt x="1487" y="516"/>
                  </a:lnTo>
                  <a:lnTo>
                    <a:pt x="1494" y="636"/>
                  </a:lnTo>
                  <a:lnTo>
                    <a:pt x="1547" y="726"/>
                  </a:lnTo>
                  <a:lnTo>
                    <a:pt x="1664" y="738"/>
                  </a:lnTo>
                  <a:lnTo>
                    <a:pt x="1766" y="706"/>
                  </a:lnTo>
                  <a:lnTo>
                    <a:pt x="1964" y="876"/>
                  </a:lnTo>
                  <a:lnTo>
                    <a:pt x="2061" y="901"/>
                  </a:lnTo>
                  <a:lnTo>
                    <a:pt x="2169" y="900"/>
                  </a:lnTo>
                  <a:lnTo>
                    <a:pt x="2262" y="925"/>
                  </a:lnTo>
                  <a:lnTo>
                    <a:pt x="2277" y="972"/>
                  </a:lnTo>
                  <a:lnTo>
                    <a:pt x="2222" y="1012"/>
                  </a:lnTo>
                  <a:lnTo>
                    <a:pt x="2124" y="1027"/>
                  </a:lnTo>
                  <a:lnTo>
                    <a:pt x="2072" y="1054"/>
                  </a:lnTo>
                  <a:lnTo>
                    <a:pt x="2070" y="1113"/>
                  </a:lnTo>
                  <a:lnTo>
                    <a:pt x="2150" y="1156"/>
                  </a:lnTo>
                  <a:lnTo>
                    <a:pt x="2270" y="1095"/>
                  </a:lnTo>
                  <a:lnTo>
                    <a:pt x="2307" y="1203"/>
                  </a:lnTo>
                  <a:lnTo>
                    <a:pt x="2295" y="1309"/>
                  </a:lnTo>
                  <a:lnTo>
                    <a:pt x="2301" y="1410"/>
                  </a:lnTo>
                  <a:lnTo>
                    <a:pt x="2498" y="1522"/>
                  </a:lnTo>
                  <a:lnTo>
                    <a:pt x="2543" y="1465"/>
                  </a:lnTo>
                  <a:lnTo>
                    <a:pt x="2604" y="1449"/>
                  </a:lnTo>
                  <a:lnTo>
                    <a:pt x="2675" y="1518"/>
                  </a:lnTo>
                  <a:lnTo>
                    <a:pt x="2696" y="1576"/>
                  </a:lnTo>
                  <a:lnTo>
                    <a:pt x="2826" y="1399"/>
                  </a:lnTo>
                  <a:lnTo>
                    <a:pt x="2864" y="1459"/>
                  </a:lnTo>
                  <a:lnTo>
                    <a:pt x="2882" y="1576"/>
                  </a:lnTo>
                  <a:lnTo>
                    <a:pt x="2948" y="1614"/>
                  </a:lnTo>
                  <a:lnTo>
                    <a:pt x="2954" y="1713"/>
                  </a:lnTo>
                  <a:lnTo>
                    <a:pt x="2915" y="1765"/>
                  </a:lnTo>
                  <a:lnTo>
                    <a:pt x="2957" y="1866"/>
                  </a:lnTo>
                  <a:lnTo>
                    <a:pt x="2919" y="1927"/>
                  </a:lnTo>
                  <a:lnTo>
                    <a:pt x="2865" y="1981"/>
                  </a:lnTo>
                  <a:lnTo>
                    <a:pt x="2865" y="2047"/>
                  </a:lnTo>
                  <a:lnTo>
                    <a:pt x="2882" y="2098"/>
                  </a:lnTo>
                  <a:lnTo>
                    <a:pt x="2832" y="2181"/>
                  </a:lnTo>
                  <a:lnTo>
                    <a:pt x="2903" y="2266"/>
                  </a:lnTo>
                  <a:lnTo>
                    <a:pt x="2954" y="2356"/>
                  </a:lnTo>
                  <a:lnTo>
                    <a:pt x="3027" y="2403"/>
                  </a:lnTo>
                  <a:lnTo>
                    <a:pt x="3077" y="2461"/>
                  </a:lnTo>
                  <a:lnTo>
                    <a:pt x="3122" y="2382"/>
                  </a:lnTo>
                  <a:lnTo>
                    <a:pt x="3171" y="2419"/>
                  </a:lnTo>
                  <a:lnTo>
                    <a:pt x="3236" y="2344"/>
                  </a:lnTo>
                  <a:lnTo>
                    <a:pt x="3258" y="2280"/>
                  </a:lnTo>
                  <a:lnTo>
                    <a:pt x="3375" y="2259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任意多边形 17">
              <a:extLst>
                <a:ext uri="{FF2B5EF4-FFF2-40B4-BE49-F238E27FC236}">
                  <a16:creationId xmlns:a16="http://schemas.microsoft.com/office/drawing/2014/main" id="{1111CD70-E42E-0BE9-31B4-ADB77C744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971"/>
              <a:ext cx="1154" cy="1848"/>
            </a:xfrm>
            <a:custGeom>
              <a:avLst/>
              <a:gdLst>
                <a:gd name="T0" fmla="*/ 140909 w 5771"/>
                <a:gd name="T1" fmla="*/ 0 h 9240"/>
                <a:gd name="T2" fmla="*/ 0 w 5771"/>
                <a:gd name="T3" fmla="*/ 396014 h 9240"/>
                <a:gd name="T4" fmla="*/ 287992 w 5771"/>
                <a:gd name="T5" fmla="*/ 52550 h 9240"/>
                <a:gd name="T6" fmla="*/ 140909 w 5771"/>
                <a:gd name="T7" fmla="*/ 0 h 9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71" h="9240">
                  <a:moveTo>
                    <a:pt x="1560" y="0"/>
                  </a:moveTo>
                  <a:lnTo>
                    <a:pt x="1500" y="22"/>
                  </a:lnTo>
                  <a:lnTo>
                    <a:pt x="1466" y="90"/>
                  </a:lnTo>
                  <a:lnTo>
                    <a:pt x="1392" y="127"/>
                  </a:lnTo>
                  <a:lnTo>
                    <a:pt x="1323" y="135"/>
                  </a:lnTo>
                  <a:lnTo>
                    <a:pt x="1242" y="156"/>
                  </a:lnTo>
                  <a:lnTo>
                    <a:pt x="1131" y="207"/>
                  </a:lnTo>
                  <a:lnTo>
                    <a:pt x="1025" y="357"/>
                  </a:lnTo>
                  <a:lnTo>
                    <a:pt x="960" y="348"/>
                  </a:lnTo>
                  <a:lnTo>
                    <a:pt x="888" y="361"/>
                  </a:lnTo>
                  <a:lnTo>
                    <a:pt x="840" y="420"/>
                  </a:lnTo>
                  <a:lnTo>
                    <a:pt x="762" y="444"/>
                  </a:lnTo>
                  <a:lnTo>
                    <a:pt x="711" y="418"/>
                  </a:lnTo>
                  <a:lnTo>
                    <a:pt x="671" y="388"/>
                  </a:lnTo>
                  <a:lnTo>
                    <a:pt x="638" y="420"/>
                  </a:lnTo>
                  <a:lnTo>
                    <a:pt x="564" y="451"/>
                  </a:lnTo>
                  <a:lnTo>
                    <a:pt x="519" y="481"/>
                  </a:lnTo>
                  <a:lnTo>
                    <a:pt x="506" y="519"/>
                  </a:lnTo>
                  <a:lnTo>
                    <a:pt x="462" y="552"/>
                  </a:lnTo>
                  <a:lnTo>
                    <a:pt x="392" y="579"/>
                  </a:lnTo>
                  <a:lnTo>
                    <a:pt x="350" y="606"/>
                  </a:lnTo>
                  <a:lnTo>
                    <a:pt x="281" y="636"/>
                  </a:lnTo>
                  <a:lnTo>
                    <a:pt x="210" y="636"/>
                  </a:lnTo>
                  <a:lnTo>
                    <a:pt x="149" y="648"/>
                  </a:lnTo>
                  <a:lnTo>
                    <a:pt x="98" y="645"/>
                  </a:lnTo>
                  <a:lnTo>
                    <a:pt x="119" y="730"/>
                  </a:lnTo>
                  <a:lnTo>
                    <a:pt x="128" y="808"/>
                  </a:lnTo>
                  <a:lnTo>
                    <a:pt x="189" y="838"/>
                  </a:lnTo>
                  <a:lnTo>
                    <a:pt x="198" y="891"/>
                  </a:lnTo>
                  <a:lnTo>
                    <a:pt x="114" y="930"/>
                  </a:lnTo>
                  <a:lnTo>
                    <a:pt x="63" y="973"/>
                  </a:lnTo>
                  <a:lnTo>
                    <a:pt x="42" y="1015"/>
                  </a:lnTo>
                  <a:lnTo>
                    <a:pt x="80" y="1146"/>
                  </a:lnTo>
                  <a:lnTo>
                    <a:pt x="162" y="1150"/>
                  </a:lnTo>
                  <a:lnTo>
                    <a:pt x="296" y="1348"/>
                  </a:lnTo>
                  <a:lnTo>
                    <a:pt x="210" y="1428"/>
                  </a:lnTo>
                  <a:lnTo>
                    <a:pt x="140" y="1386"/>
                  </a:lnTo>
                  <a:lnTo>
                    <a:pt x="72" y="1393"/>
                  </a:lnTo>
                  <a:lnTo>
                    <a:pt x="45" y="1479"/>
                  </a:lnTo>
                  <a:lnTo>
                    <a:pt x="0" y="1539"/>
                  </a:lnTo>
                  <a:lnTo>
                    <a:pt x="26" y="1617"/>
                  </a:lnTo>
                  <a:lnTo>
                    <a:pt x="72" y="1644"/>
                  </a:lnTo>
                  <a:lnTo>
                    <a:pt x="122" y="1630"/>
                  </a:lnTo>
                  <a:lnTo>
                    <a:pt x="141" y="1677"/>
                  </a:lnTo>
                  <a:lnTo>
                    <a:pt x="96" y="1722"/>
                  </a:lnTo>
                  <a:lnTo>
                    <a:pt x="108" y="1813"/>
                  </a:lnTo>
                  <a:lnTo>
                    <a:pt x="203" y="1834"/>
                  </a:lnTo>
                  <a:lnTo>
                    <a:pt x="246" y="1888"/>
                  </a:lnTo>
                  <a:lnTo>
                    <a:pt x="197" y="1914"/>
                  </a:lnTo>
                  <a:lnTo>
                    <a:pt x="243" y="1980"/>
                  </a:lnTo>
                  <a:lnTo>
                    <a:pt x="308" y="1960"/>
                  </a:lnTo>
                  <a:lnTo>
                    <a:pt x="377" y="2011"/>
                  </a:lnTo>
                  <a:lnTo>
                    <a:pt x="471" y="2013"/>
                  </a:lnTo>
                  <a:lnTo>
                    <a:pt x="599" y="1972"/>
                  </a:lnTo>
                  <a:lnTo>
                    <a:pt x="621" y="2058"/>
                  </a:lnTo>
                  <a:lnTo>
                    <a:pt x="690" y="2104"/>
                  </a:lnTo>
                  <a:lnTo>
                    <a:pt x="735" y="2113"/>
                  </a:lnTo>
                  <a:lnTo>
                    <a:pt x="782" y="2161"/>
                  </a:lnTo>
                  <a:lnTo>
                    <a:pt x="852" y="2158"/>
                  </a:lnTo>
                  <a:lnTo>
                    <a:pt x="939" y="2187"/>
                  </a:lnTo>
                  <a:lnTo>
                    <a:pt x="1017" y="2229"/>
                  </a:lnTo>
                  <a:lnTo>
                    <a:pt x="1083" y="2170"/>
                  </a:lnTo>
                  <a:lnTo>
                    <a:pt x="1061" y="2121"/>
                  </a:lnTo>
                  <a:lnTo>
                    <a:pt x="1074" y="2076"/>
                  </a:lnTo>
                  <a:lnTo>
                    <a:pt x="990" y="2034"/>
                  </a:lnTo>
                  <a:lnTo>
                    <a:pt x="1013" y="1969"/>
                  </a:lnTo>
                  <a:lnTo>
                    <a:pt x="1017" y="1905"/>
                  </a:lnTo>
                  <a:lnTo>
                    <a:pt x="1082" y="1873"/>
                  </a:lnTo>
                  <a:lnTo>
                    <a:pt x="1167" y="1885"/>
                  </a:lnTo>
                  <a:lnTo>
                    <a:pt x="1248" y="1944"/>
                  </a:lnTo>
                  <a:lnTo>
                    <a:pt x="1271" y="2013"/>
                  </a:lnTo>
                  <a:lnTo>
                    <a:pt x="1338" y="2020"/>
                  </a:lnTo>
                  <a:lnTo>
                    <a:pt x="1392" y="2013"/>
                  </a:lnTo>
                  <a:lnTo>
                    <a:pt x="1419" y="1948"/>
                  </a:lnTo>
                  <a:lnTo>
                    <a:pt x="1511" y="1933"/>
                  </a:lnTo>
                  <a:lnTo>
                    <a:pt x="1542" y="1996"/>
                  </a:lnTo>
                  <a:lnTo>
                    <a:pt x="1553" y="2062"/>
                  </a:lnTo>
                  <a:lnTo>
                    <a:pt x="1647" y="2136"/>
                  </a:lnTo>
                  <a:lnTo>
                    <a:pt x="1584" y="2226"/>
                  </a:lnTo>
                  <a:lnTo>
                    <a:pt x="1701" y="2236"/>
                  </a:lnTo>
                  <a:lnTo>
                    <a:pt x="1757" y="2191"/>
                  </a:lnTo>
                  <a:lnTo>
                    <a:pt x="1844" y="2188"/>
                  </a:lnTo>
                  <a:lnTo>
                    <a:pt x="1862" y="2245"/>
                  </a:lnTo>
                  <a:lnTo>
                    <a:pt x="1938" y="2235"/>
                  </a:lnTo>
                  <a:lnTo>
                    <a:pt x="2021" y="2316"/>
                  </a:lnTo>
                  <a:lnTo>
                    <a:pt x="2111" y="2395"/>
                  </a:lnTo>
                  <a:lnTo>
                    <a:pt x="2117" y="2470"/>
                  </a:lnTo>
                  <a:lnTo>
                    <a:pt x="2223" y="2472"/>
                  </a:lnTo>
                  <a:lnTo>
                    <a:pt x="2328" y="2482"/>
                  </a:lnTo>
                  <a:lnTo>
                    <a:pt x="2379" y="2494"/>
                  </a:lnTo>
                  <a:lnTo>
                    <a:pt x="2418" y="2554"/>
                  </a:lnTo>
                  <a:lnTo>
                    <a:pt x="2492" y="2575"/>
                  </a:lnTo>
                  <a:lnTo>
                    <a:pt x="2574" y="2542"/>
                  </a:lnTo>
                  <a:lnTo>
                    <a:pt x="2652" y="2608"/>
                  </a:lnTo>
                  <a:lnTo>
                    <a:pt x="2727" y="2610"/>
                  </a:lnTo>
                  <a:lnTo>
                    <a:pt x="2772" y="2680"/>
                  </a:lnTo>
                  <a:lnTo>
                    <a:pt x="2709" y="2797"/>
                  </a:lnTo>
                  <a:lnTo>
                    <a:pt x="2688" y="2866"/>
                  </a:lnTo>
                  <a:lnTo>
                    <a:pt x="2700" y="2925"/>
                  </a:lnTo>
                  <a:lnTo>
                    <a:pt x="2636" y="2989"/>
                  </a:lnTo>
                  <a:lnTo>
                    <a:pt x="2604" y="3049"/>
                  </a:lnTo>
                  <a:lnTo>
                    <a:pt x="2600" y="3120"/>
                  </a:lnTo>
                  <a:lnTo>
                    <a:pt x="2547" y="3151"/>
                  </a:lnTo>
                  <a:lnTo>
                    <a:pt x="2576" y="3202"/>
                  </a:lnTo>
                  <a:lnTo>
                    <a:pt x="2520" y="3249"/>
                  </a:lnTo>
                  <a:lnTo>
                    <a:pt x="2451" y="3261"/>
                  </a:lnTo>
                  <a:lnTo>
                    <a:pt x="2390" y="3309"/>
                  </a:lnTo>
                  <a:lnTo>
                    <a:pt x="2415" y="3381"/>
                  </a:lnTo>
                  <a:lnTo>
                    <a:pt x="2472" y="3414"/>
                  </a:lnTo>
                  <a:lnTo>
                    <a:pt x="2375" y="3567"/>
                  </a:lnTo>
                  <a:lnTo>
                    <a:pt x="2358" y="3615"/>
                  </a:lnTo>
                  <a:lnTo>
                    <a:pt x="2274" y="3648"/>
                  </a:lnTo>
                  <a:lnTo>
                    <a:pt x="2210" y="3628"/>
                  </a:lnTo>
                  <a:lnTo>
                    <a:pt x="2109" y="3636"/>
                  </a:lnTo>
                  <a:lnTo>
                    <a:pt x="1986" y="3717"/>
                  </a:lnTo>
                  <a:lnTo>
                    <a:pt x="1928" y="3754"/>
                  </a:lnTo>
                  <a:lnTo>
                    <a:pt x="1901" y="3799"/>
                  </a:lnTo>
                  <a:lnTo>
                    <a:pt x="1914" y="3882"/>
                  </a:lnTo>
                  <a:lnTo>
                    <a:pt x="1965" y="3892"/>
                  </a:lnTo>
                  <a:lnTo>
                    <a:pt x="1995" y="3982"/>
                  </a:lnTo>
                  <a:lnTo>
                    <a:pt x="1947" y="4017"/>
                  </a:lnTo>
                  <a:lnTo>
                    <a:pt x="1917" y="3993"/>
                  </a:lnTo>
                  <a:lnTo>
                    <a:pt x="1889" y="4077"/>
                  </a:lnTo>
                  <a:lnTo>
                    <a:pt x="1848" y="4111"/>
                  </a:lnTo>
                  <a:lnTo>
                    <a:pt x="1904" y="4143"/>
                  </a:lnTo>
                  <a:lnTo>
                    <a:pt x="1914" y="4251"/>
                  </a:lnTo>
                  <a:lnTo>
                    <a:pt x="1955" y="4300"/>
                  </a:lnTo>
                  <a:lnTo>
                    <a:pt x="1913" y="4327"/>
                  </a:lnTo>
                  <a:lnTo>
                    <a:pt x="1947" y="4402"/>
                  </a:lnTo>
                  <a:lnTo>
                    <a:pt x="2031" y="4405"/>
                  </a:lnTo>
                  <a:lnTo>
                    <a:pt x="2034" y="4483"/>
                  </a:lnTo>
                  <a:lnTo>
                    <a:pt x="2078" y="4554"/>
                  </a:lnTo>
                  <a:lnTo>
                    <a:pt x="2135" y="4579"/>
                  </a:lnTo>
                  <a:lnTo>
                    <a:pt x="2159" y="4665"/>
                  </a:lnTo>
                  <a:lnTo>
                    <a:pt x="2096" y="4717"/>
                  </a:lnTo>
                  <a:lnTo>
                    <a:pt x="2094" y="4837"/>
                  </a:lnTo>
                  <a:lnTo>
                    <a:pt x="2154" y="4941"/>
                  </a:lnTo>
                  <a:lnTo>
                    <a:pt x="2135" y="4999"/>
                  </a:lnTo>
                  <a:lnTo>
                    <a:pt x="2081" y="5017"/>
                  </a:lnTo>
                  <a:lnTo>
                    <a:pt x="2009" y="5061"/>
                  </a:lnTo>
                  <a:lnTo>
                    <a:pt x="1964" y="5121"/>
                  </a:lnTo>
                  <a:lnTo>
                    <a:pt x="1907" y="5146"/>
                  </a:lnTo>
                  <a:lnTo>
                    <a:pt x="1818" y="5143"/>
                  </a:lnTo>
                  <a:lnTo>
                    <a:pt x="1772" y="5089"/>
                  </a:lnTo>
                  <a:lnTo>
                    <a:pt x="1668" y="5113"/>
                  </a:lnTo>
                  <a:lnTo>
                    <a:pt x="1580" y="5086"/>
                  </a:lnTo>
                  <a:lnTo>
                    <a:pt x="1505" y="5092"/>
                  </a:lnTo>
                  <a:lnTo>
                    <a:pt x="1449" y="5110"/>
                  </a:lnTo>
                  <a:lnTo>
                    <a:pt x="1353" y="5161"/>
                  </a:lnTo>
                  <a:lnTo>
                    <a:pt x="1220" y="5200"/>
                  </a:lnTo>
                  <a:lnTo>
                    <a:pt x="1197" y="5280"/>
                  </a:lnTo>
                  <a:lnTo>
                    <a:pt x="1190" y="5337"/>
                  </a:lnTo>
                  <a:lnTo>
                    <a:pt x="1098" y="5394"/>
                  </a:lnTo>
                  <a:lnTo>
                    <a:pt x="1097" y="5476"/>
                  </a:lnTo>
                  <a:lnTo>
                    <a:pt x="1050" y="5545"/>
                  </a:lnTo>
                  <a:lnTo>
                    <a:pt x="906" y="5631"/>
                  </a:lnTo>
                  <a:lnTo>
                    <a:pt x="824" y="5602"/>
                  </a:lnTo>
                  <a:lnTo>
                    <a:pt x="780" y="5538"/>
                  </a:lnTo>
                  <a:lnTo>
                    <a:pt x="723" y="5571"/>
                  </a:lnTo>
                  <a:lnTo>
                    <a:pt x="657" y="5562"/>
                  </a:lnTo>
                  <a:lnTo>
                    <a:pt x="615" y="5568"/>
                  </a:lnTo>
                  <a:lnTo>
                    <a:pt x="630" y="5605"/>
                  </a:lnTo>
                  <a:lnTo>
                    <a:pt x="581" y="5649"/>
                  </a:lnTo>
                  <a:lnTo>
                    <a:pt x="554" y="5716"/>
                  </a:lnTo>
                  <a:lnTo>
                    <a:pt x="552" y="5784"/>
                  </a:lnTo>
                  <a:lnTo>
                    <a:pt x="579" y="5836"/>
                  </a:lnTo>
                  <a:lnTo>
                    <a:pt x="524" y="5878"/>
                  </a:lnTo>
                  <a:lnTo>
                    <a:pt x="470" y="5958"/>
                  </a:lnTo>
                  <a:lnTo>
                    <a:pt x="402" y="5989"/>
                  </a:lnTo>
                  <a:lnTo>
                    <a:pt x="507" y="6120"/>
                  </a:lnTo>
                  <a:lnTo>
                    <a:pt x="560" y="6063"/>
                  </a:lnTo>
                  <a:lnTo>
                    <a:pt x="663" y="6040"/>
                  </a:lnTo>
                  <a:lnTo>
                    <a:pt x="777" y="6145"/>
                  </a:lnTo>
                  <a:lnTo>
                    <a:pt x="822" y="6094"/>
                  </a:lnTo>
                  <a:lnTo>
                    <a:pt x="848" y="6049"/>
                  </a:lnTo>
                  <a:lnTo>
                    <a:pt x="899" y="6112"/>
                  </a:lnTo>
                  <a:lnTo>
                    <a:pt x="974" y="6145"/>
                  </a:lnTo>
                  <a:lnTo>
                    <a:pt x="1010" y="6211"/>
                  </a:lnTo>
                  <a:lnTo>
                    <a:pt x="980" y="6282"/>
                  </a:lnTo>
                  <a:lnTo>
                    <a:pt x="1044" y="6418"/>
                  </a:lnTo>
                  <a:lnTo>
                    <a:pt x="1037" y="6495"/>
                  </a:lnTo>
                  <a:lnTo>
                    <a:pt x="1104" y="6555"/>
                  </a:lnTo>
                  <a:lnTo>
                    <a:pt x="1109" y="6499"/>
                  </a:lnTo>
                  <a:lnTo>
                    <a:pt x="1154" y="6427"/>
                  </a:lnTo>
                  <a:lnTo>
                    <a:pt x="1227" y="6480"/>
                  </a:lnTo>
                  <a:lnTo>
                    <a:pt x="1253" y="6589"/>
                  </a:lnTo>
                  <a:lnTo>
                    <a:pt x="1250" y="6694"/>
                  </a:lnTo>
                  <a:lnTo>
                    <a:pt x="1358" y="6927"/>
                  </a:lnTo>
                  <a:lnTo>
                    <a:pt x="1425" y="6864"/>
                  </a:lnTo>
                  <a:lnTo>
                    <a:pt x="1482" y="6871"/>
                  </a:lnTo>
                  <a:lnTo>
                    <a:pt x="1544" y="6918"/>
                  </a:lnTo>
                  <a:lnTo>
                    <a:pt x="1553" y="6985"/>
                  </a:lnTo>
                  <a:lnTo>
                    <a:pt x="1623" y="7018"/>
                  </a:lnTo>
                  <a:lnTo>
                    <a:pt x="1704" y="6996"/>
                  </a:lnTo>
                  <a:lnTo>
                    <a:pt x="1769" y="6993"/>
                  </a:lnTo>
                  <a:lnTo>
                    <a:pt x="1739" y="7068"/>
                  </a:lnTo>
                  <a:lnTo>
                    <a:pt x="1715" y="7132"/>
                  </a:lnTo>
                  <a:lnTo>
                    <a:pt x="1707" y="7203"/>
                  </a:lnTo>
                  <a:lnTo>
                    <a:pt x="1664" y="7230"/>
                  </a:lnTo>
                  <a:lnTo>
                    <a:pt x="1668" y="7309"/>
                  </a:lnTo>
                  <a:lnTo>
                    <a:pt x="1650" y="7353"/>
                  </a:lnTo>
                  <a:lnTo>
                    <a:pt x="1614" y="7407"/>
                  </a:lnTo>
                  <a:lnTo>
                    <a:pt x="1628" y="7461"/>
                  </a:lnTo>
                  <a:lnTo>
                    <a:pt x="1692" y="7419"/>
                  </a:lnTo>
                  <a:lnTo>
                    <a:pt x="1773" y="7410"/>
                  </a:lnTo>
                  <a:lnTo>
                    <a:pt x="1790" y="7471"/>
                  </a:lnTo>
                  <a:lnTo>
                    <a:pt x="1874" y="7444"/>
                  </a:lnTo>
                  <a:lnTo>
                    <a:pt x="1955" y="7504"/>
                  </a:lnTo>
                  <a:lnTo>
                    <a:pt x="2052" y="7480"/>
                  </a:lnTo>
                  <a:lnTo>
                    <a:pt x="2141" y="7489"/>
                  </a:lnTo>
                  <a:lnTo>
                    <a:pt x="2148" y="7536"/>
                  </a:lnTo>
                  <a:lnTo>
                    <a:pt x="2178" y="7603"/>
                  </a:lnTo>
                  <a:lnTo>
                    <a:pt x="2256" y="7581"/>
                  </a:lnTo>
                  <a:lnTo>
                    <a:pt x="2291" y="7695"/>
                  </a:lnTo>
                  <a:lnTo>
                    <a:pt x="2340" y="7726"/>
                  </a:lnTo>
                  <a:lnTo>
                    <a:pt x="2364" y="7666"/>
                  </a:lnTo>
                  <a:lnTo>
                    <a:pt x="2429" y="7623"/>
                  </a:lnTo>
                  <a:lnTo>
                    <a:pt x="2564" y="7593"/>
                  </a:lnTo>
                  <a:lnTo>
                    <a:pt x="2576" y="7684"/>
                  </a:lnTo>
                  <a:lnTo>
                    <a:pt x="2678" y="7785"/>
                  </a:lnTo>
                  <a:lnTo>
                    <a:pt x="2570" y="7827"/>
                  </a:lnTo>
                  <a:lnTo>
                    <a:pt x="2564" y="7905"/>
                  </a:lnTo>
                  <a:lnTo>
                    <a:pt x="2498" y="7950"/>
                  </a:lnTo>
                  <a:lnTo>
                    <a:pt x="2555" y="7995"/>
                  </a:lnTo>
                  <a:lnTo>
                    <a:pt x="2568" y="8074"/>
                  </a:lnTo>
                  <a:lnTo>
                    <a:pt x="2525" y="8143"/>
                  </a:lnTo>
                  <a:lnTo>
                    <a:pt x="2459" y="8139"/>
                  </a:lnTo>
                  <a:lnTo>
                    <a:pt x="2396" y="8182"/>
                  </a:lnTo>
                  <a:lnTo>
                    <a:pt x="2444" y="8253"/>
                  </a:lnTo>
                  <a:lnTo>
                    <a:pt x="2402" y="8289"/>
                  </a:lnTo>
                  <a:lnTo>
                    <a:pt x="2306" y="8382"/>
                  </a:lnTo>
                  <a:lnTo>
                    <a:pt x="2228" y="8491"/>
                  </a:lnTo>
                  <a:lnTo>
                    <a:pt x="2255" y="8560"/>
                  </a:lnTo>
                  <a:lnTo>
                    <a:pt x="2288" y="8637"/>
                  </a:lnTo>
                  <a:lnTo>
                    <a:pt x="2244" y="8680"/>
                  </a:lnTo>
                  <a:lnTo>
                    <a:pt x="2204" y="8746"/>
                  </a:lnTo>
                  <a:lnTo>
                    <a:pt x="2135" y="8731"/>
                  </a:lnTo>
                  <a:lnTo>
                    <a:pt x="2058" y="8802"/>
                  </a:lnTo>
                  <a:lnTo>
                    <a:pt x="2004" y="8772"/>
                  </a:lnTo>
                  <a:lnTo>
                    <a:pt x="1995" y="8851"/>
                  </a:lnTo>
                  <a:lnTo>
                    <a:pt x="1964" y="8925"/>
                  </a:lnTo>
                  <a:lnTo>
                    <a:pt x="2007" y="8995"/>
                  </a:lnTo>
                  <a:lnTo>
                    <a:pt x="2078" y="8991"/>
                  </a:lnTo>
                  <a:lnTo>
                    <a:pt x="2082" y="9031"/>
                  </a:lnTo>
                  <a:lnTo>
                    <a:pt x="2124" y="9121"/>
                  </a:lnTo>
                  <a:lnTo>
                    <a:pt x="2198" y="9180"/>
                  </a:lnTo>
                  <a:lnTo>
                    <a:pt x="2298" y="9193"/>
                  </a:lnTo>
                  <a:lnTo>
                    <a:pt x="2441" y="9240"/>
                  </a:lnTo>
                  <a:lnTo>
                    <a:pt x="2511" y="9130"/>
                  </a:lnTo>
                  <a:lnTo>
                    <a:pt x="2580" y="9159"/>
                  </a:lnTo>
                  <a:lnTo>
                    <a:pt x="2636" y="9052"/>
                  </a:lnTo>
                  <a:lnTo>
                    <a:pt x="2780" y="9012"/>
                  </a:lnTo>
                  <a:lnTo>
                    <a:pt x="2796" y="8911"/>
                  </a:lnTo>
                  <a:lnTo>
                    <a:pt x="2870" y="8950"/>
                  </a:lnTo>
                  <a:lnTo>
                    <a:pt x="2927" y="9016"/>
                  </a:lnTo>
                  <a:lnTo>
                    <a:pt x="3050" y="8982"/>
                  </a:lnTo>
                  <a:lnTo>
                    <a:pt x="3021" y="8841"/>
                  </a:lnTo>
                  <a:lnTo>
                    <a:pt x="3134" y="8896"/>
                  </a:lnTo>
                  <a:lnTo>
                    <a:pt x="3267" y="8973"/>
                  </a:lnTo>
                  <a:lnTo>
                    <a:pt x="3296" y="8994"/>
                  </a:lnTo>
                  <a:lnTo>
                    <a:pt x="3422" y="8986"/>
                  </a:lnTo>
                  <a:lnTo>
                    <a:pt x="3542" y="8950"/>
                  </a:lnTo>
                  <a:lnTo>
                    <a:pt x="3657" y="8952"/>
                  </a:lnTo>
                  <a:lnTo>
                    <a:pt x="3668" y="8868"/>
                  </a:lnTo>
                  <a:lnTo>
                    <a:pt x="3807" y="8868"/>
                  </a:lnTo>
                  <a:lnTo>
                    <a:pt x="3830" y="8787"/>
                  </a:lnTo>
                  <a:lnTo>
                    <a:pt x="3977" y="8746"/>
                  </a:lnTo>
                  <a:lnTo>
                    <a:pt x="3953" y="8833"/>
                  </a:lnTo>
                  <a:lnTo>
                    <a:pt x="4043" y="8913"/>
                  </a:lnTo>
                  <a:lnTo>
                    <a:pt x="4130" y="8959"/>
                  </a:lnTo>
                  <a:lnTo>
                    <a:pt x="4179" y="8913"/>
                  </a:lnTo>
                  <a:lnTo>
                    <a:pt x="4326" y="8902"/>
                  </a:lnTo>
                  <a:lnTo>
                    <a:pt x="4449" y="8823"/>
                  </a:lnTo>
                  <a:lnTo>
                    <a:pt x="4512" y="8751"/>
                  </a:lnTo>
                  <a:lnTo>
                    <a:pt x="4541" y="8655"/>
                  </a:lnTo>
                  <a:lnTo>
                    <a:pt x="4587" y="8599"/>
                  </a:lnTo>
                  <a:lnTo>
                    <a:pt x="4676" y="8563"/>
                  </a:lnTo>
                  <a:lnTo>
                    <a:pt x="4727" y="8476"/>
                  </a:lnTo>
                  <a:lnTo>
                    <a:pt x="4755" y="8386"/>
                  </a:lnTo>
                  <a:lnTo>
                    <a:pt x="4745" y="8305"/>
                  </a:lnTo>
                  <a:lnTo>
                    <a:pt x="4755" y="8212"/>
                  </a:lnTo>
                  <a:lnTo>
                    <a:pt x="4599" y="8080"/>
                  </a:lnTo>
                  <a:lnTo>
                    <a:pt x="4521" y="7978"/>
                  </a:lnTo>
                  <a:lnTo>
                    <a:pt x="4439" y="7941"/>
                  </a:lnTo>
                  <a:lnTo>
                    <a:pt x="4446" y="7848"/>
                  </a:lnTo>
                  <a:lnTo>
                    <a:pt x="4470" y="7750"/>
                  </a:lnTo>
                  <a:lnTo>
                    <a:pt x="4517" y="7647"/>
                  </a:lnTo>
                  <a:lnTo>
                    <a:pt x="4527" y="7540"/>
                  </a:lnTo>
                  <a:lnTo>
                    <a:pt x="4502" y="7468"/>
                  </a:lnTo>
                  <a:lnTo>
                    <a:pt x="4551" y="7410"/>
                  </a:lnTo>
                  <a:lnTo>
                    <a:pt x="4557" y="7360"/>
                  </a:lnTo>
                  <a:lnTo>
                    <a:pt x="4521" y="7227"/>
                  </a:lnTo>
                  <a:lnTo>
                    <a:pt x="4466" y="7164"/>
                  </a:lnTo>
                  <a:lnTo>
                    <a:pt x="4418" y="7117"/>
                  </a:lnTo>
                  <a:lnTo>
                    <a:pt x="4479" y="7080"/>
                  </a:lnTo>
                  <a:lnTo>
                    <a:pt x="4551" y="7003"/>
                  </a:lnTo>
                  <a:lnTo>
                    <a:pt x="4580" y="6921"/>
                  </a:lnTo>
                  <a:lnTo>
                    <a:pt x="4614" y="6963"/>
                  </a:lnTo>
                  <a:lnTo>
                    <a:pt x="4682" y="6987"/>
                  </a:lnTo>
                  <a:lnTo>
                    <a:pt x="4721" y="6919"/>
                  </a:lnTo>
                  <a:lnTo>
                    <a:pt x="4763" y="6873"/>
                  </a:lnTo>
                  <a:lnTo>
                    <a:pt x="4820" y="6939"/>
                  </a:lnTo>
                  <a:lnTo>
                    <a:pt x="4901" y="6940"/>
                  </a:lnTo>
                  <a:lnTo>
                    <a:pt x="4944" y="6982"/>
                  </a:lnTo>
                  <a:lnTo>
                    <a:pt x="4998" y="6924"/>
                  </a:lnTo>
                  <a:lnTo>
                    <a:pt x="5090" y="6924"/>
                  </a:lnTo>
                  <a:lnTo>
                    <a:pt x="5207" y="6793"/>
                  </a:lnTo>
                  <a:lnTo>
                    <a:pt x="5223" y="6700"/>
                  </a:lnTo>
                  <a:lnTo>
                    <a:pt x="5220" y="6564"/>
                  </a:lnTo>
                  <a:lnTo>
                    <a:pt x="5360" y="6514"/>
                  </a:lnTo>
                  <a:lnTo>
                    <a:pt x="5432" y="6426"/>
                  </a:lnTo>
                  <a:lnTo>
                    <a:pt x="5507" y="6381"/>
                  </a:lnTo>
                  <a:lnTo>
                    <a:pt x="5540" y="6325"/>
                  </a:lnTo>
                  <a:lnTo>
                    <a:pt x="5562" y="6226"/>
                  </a:lnTo>
                  <a:lnTo>
                    <a:pt x="5609" y="6184"/>
                  </a:lnTo>
                  <a:lnTo>
                    <a:pt x="5702" y="6151"/>
                  </a:lnTo>
                  <a:lnTo>
                    <a:pt x="5733" y="6066"/>
                  </a:lnTo>
                  <a:lnTo>
                    <a:pt x="5748" y="5989"/>
                  </a:lnTo>
                  <a:lnTo>
                    <a:pt x="5748" y="5874"/>
                  </a:lnTo>
                  <a:lnTo>
                    <a:pt x="5771" y="5799"/>
                  </a:lnTo>
                  <a:lnTo>
                    <a:pt x="5675" y="5754"/>
                  </a:lnTo>
                  <a:lnTo>
                    <a:pt x="5630" y="5799"/>
                  </a:lnTo>
                  <a:lnTo>
                    <a:pt x="5559" y="5731"/>
                  </a:lnTo>
                  <a:lnTo>
                    <a:pt x="5462" y="5673"/>
                  </a:lnTo>
                  <a:lnTo>
                    <a:pt x="5433" y="5566"/>
                  </a:lnTo>
                  <a:lnTo>
                    <a:pt x="5382" y="5505"/>
                  </a:lnTo>
                  <a:lnTo>
                    <a:pt x="5348" y="5430"/>
                  </a:lnTo>
                  <a:lnTo>
                    <a:pt x="5309" y="5361"/>
                  </a:lnTo>
                  <a:lnTo>
                    <a:pt x="5250" y="5278"/>
                  </a:lnTo>
                  <a:lnTo>
                    <a:pt x="5199" y="5190"/>
                  </a:lnTo>
                  <a:lnTo>
                    <a:pt x="5126" y="5116"/>
                  </a:lnTo>
                  <a:lnTo>
                    <a:pt x="4913" y="5080"/>
                  </a:lnTo>
                  <a:lnTo>
                    <a:pt x="4887" y="4986"/>
                  </a:lnTo>
                  <a:lnTo>
                    <a:pt x="4784" y="4989"/>
                  </a:lnTo>
                  <a:lnTo>
                    <a:pt x="4733" y="4929"/>
                  </a:lnTo>
                  <a:lnTo>
                    <a:pt x="4692" y="4846"/>
                  </a:lnTo>
                  <a:lnTo>
                    <a:pt x="4629" y="4870"/>
                  </a:lnTo>
                  <a:lnTo>
                    <a:pt x="4566" y="4834"/>
                  </a:lnTo>
                  <a:lnTo>
                    <a:pt x="4551" y="4741"/>
                  </a:lnTo>
                  <a:lnTo>
                    <a:pt x="4485" y="4657"/>
                  </a:lnTo>
                  <a:lnTo>
                    <a:pt x="4515" y="4591"/>
                  </a:lnTo>
                  <a:lnTo>
                    <a:pt x="4455" y="4537"/>
                  </a:lnTo>
                  <a:lnTo>
                    <a:pt x="4476" y="4428"/>
                  </a:lnTo>
                  <a:lnTo>
                    <a:pt x="4440" y="4306"/>
                  </a:lnTo>
                  <a:lnTo>
                    <a:pt x="4493" y="4243"/>
                  </a:lnTo>
                  <a:lnTo>
                    <a:pt x="4425" y="4167"/>
                  </a:lnTo>
                  <a:lnTo>
                    <a:pt x="4341" y="4113"/>
                  </a:lnTo>
                  <a:lnTo>
                    <a:pt x="4262" y="4053"/>
                  </a:lnTo>
                  <a:lnTo>
                    <a:pt x="4254" y="3975"/>
                  </a:lnTo>
                  <a:lnTo>
                    <a:pt x="4232" y="3886"/>
                  </a:lnTo>
                  <a:lnTo>
                    <a:pt x="4248" y="3798"/>
                  </a:lnTo>
                  <a:lnTo>
                    <a:pt x="4197" y="3757"/>
                  </a:lnTo>
                  <a:lnTo>
                    <a:pt x="4148" y="3684"/>
                  </a:lnTo>
                  <a:lnTo>
                    <a:pt x="4125" y="3585"/>
                  </a:lnTo>
                  <a:lnTo>
                    <a:pt x="4179" y="3535"/>
                  </a:lnTo>
                  <a:lnTo>
                    <a:pt x="4203" y="3393"/>
                  </a:lnTo>
                  <a:lnTo>
                    <a:pt x="4218" y="3304"/>
                  </a:lnTo>
                  <a:lnTo>
                    <a:pt x="4224" y="3183"/>
                  </a:lnTo>
                  <a:lnTo>
                    <a:pt x="4263" y="3117"/>
                  </a:lnTo>
                  <a:lnTo>
                    <a:pt x="4257" y="3016"/>
                  </a:lnTo>
                  <a:lnTo>
                    <a:pt x="4235" y="2925"/>
                  </a:lnTo>
                  <a:lnTo>
                    <a:pt x="4301" y="2917"/>
                  </a:lnTo>
                  <a:lnTo>
                    <a:pt x="4370" y="2886"/>
                  </a:lnTo>
                  <a:lnTo>
                    <a:pt x="4440" y="2848"/>
                  </a:lnTo>
                  <a:lnTo>
                    <a:pt x="4503" y="2769"/>
                  </a:lnTo>
                  <a:lnTo>
                    <a:pt x="4587" y="2752"/>
                  </a:lnTo>
                  <a:lnTo>
                    <a:pt x="4686" y="2704"/>
                  </a:lnTo>
                  <a:lnTo>
                    <a:pt x="4740" y="2743"/>
                  </a:lnTo>
                  <a:lnTo>
                    <a:pt x="4785" y="2694"/>
                  </a:lnTo>
                  <a:lnTo>
                    <a:pt x="4781" y="2610"/>
                  </a:lnTo>
                  <a:lnTo>
                    <a:pt x="4752" y="2541"/>
                  </a:lnTo>
                  <a:lnTo>
                    <a:pt x="4782" y="2476"/>
                  </a:lnTo>
                  <a:lnTo>
                    <a:pt x="4799" y="2395"/>
                  </a:lnTo>
                  <a:lnTo>
                    <a:pt x="4797" y="2334"/>
                  </a:lnTo>
                  <a:lnTo>
                    <a:pt x="4839" y="2265"/>
                  </a:lnTo>
                  <a:lnTo>
                    <a:pt x="4905" y="2176"/>
                  </a:lnTo>
                  <a:lnTo>
                    <a:pt x="4955" y="2101"/>
                  </a:lnTo>
                  <a:lnTo>
                    <a:pt x="4985" y="2019"/>
                  </a:lnTo>
                  <a:lnTo>
                    <a:pt x="4872" y="1905"/>
                  </a:lnTo>
                  <a:lnTo>
                    <a:pt x="4718" y="1884"/>
                  </a:lnTo>
                  <a:lnTo>
                    <a:pt x="4647" y="1843"/>
                  </a:lnTo>
                  <a:lnTo>
                    <a:pt x="4562" y="1722"/>
                  </a:lnTo>
                  <a:lnTo>
                    <a:pt x="4499" y="1593"/>
                  </a:lnTo>
                  <a:lnTo>
                    <a:pt x="4488" y="1429"/>
                  </a:lnTo>
                  <a:lnTo>
                    <a:pt x="4400" y="1368"/>
                  </a:lnTo>
                  <a:lnTo>
                    <a:pt x="4373" y="1248"/>
                  </a:lnTo>
                  <a:lnTo>
                    <a:pt x="4511" y="1242"/>
                  </a:lnTo>
                  <a:lnTo>
                    <a:pt x="4607" y="1219"/>
                  </a:lnTo>
                  <a:lnTo>
                    <a:pt x="4674" y="1017"/>
                  </a:lnTo>
                  <a:lnTo>
                    <a:pt x="4770" y="966"/>
                  </a:lnTo>
                  <a:lnTo>
                    <a:pt x="4892" y="1041"/>
                  </a:lnTo>
                  <a:lnTo>
                    <a:pt x="5021" y="1132"/>
                  </a:lnTo>
                  <a:lnTo>
                    <a:pt x="5123" y="1071"/>
                  </a:lnTo>
                  <a:lnTo>
                    <a:pt x="5201" y="990"/>
                  </a:lnTo>
                  <a:lnTo>
                    <a:pt x="5085" y="825"/>
                  </a:lnTo>
                  <a:lnTo>
                    <a:pt x="4940" y="765"/>
                  </a:lnTo>
                  <a:lnTo>
                    <a:pt x="4758" y="738"/>
                  </a:lnTo>
                  <a:lnTo>
                    <a:pt x="4602" y="594"/>
                  </a:lnTo>
                  <a:lnTo>
                    <a:pt x="4451" y="439"/>
                  </a:lnTo>
                  <a:lnTo>
                    <a:pt x="4292" y="456"/>
                  </a:lnTo>
                  <a:lnTo>
                    <a:pt x="4191" y="570"/>
                  </a:lnTo>
                  <a:lnTo>
                    <a:pt x="4113" y="546"/>
                  </a:lnTo>
                  <a:lnTo>
                    <a:pt x="4031" y="556"/>
                  </a:lnTo>
                  <a:lnTo>
                    <a:pt x="3963" y="672"/>
                  </a:lnTo>
                  <a:lnTo>
                    <a:pt x="3891" y="789"/>
                  </a:lnTo>
                  <a:lnTo>
                    <a:pt x="3837" y="925"/>
                  </a:lnTo>
                  <a:lnTo>
                    <a:pt x="3765" y="1024"/>
                  </a:lnTo>
                  <a:lnTo>
                    <a:pt x="3693" y="1128"/>
                  </a:lnTo>
                  <a:lnTo>
                    <a:pt x="3644" y="1266"/>
                  </a:lnTo>
                  <a:lnTo>
                    <a:pt x="3527" y="1261"/>
                  </a:lnTo>
                  <a:lnTo>
                    <a:pt x="3426" y="1192"/>
                  </a:lnTo>
                  <a:lnTo>
                    <a:pt x="3399" y="1110"/>
                  </a:lnTo>
                  <a:lnTo>
                    <a:pt x="3281" y="999"/>
                  </a:lnTo>
                  <a:lnTo>
                    <a:pt x="3287" y="888"/>
                  </a:lnTo>
                  <a:lnTo>
                    <a:pt x="3228" y="792"/>
                  </a:lnTo>
                  <a:lnTo>
                    <a:pt x="3198" y="681"/>
                  </a:lnTo>
                  <a:lnTo>
                    <a:pt x="3095" y="687"/>
                  </a:lnTo>
                  <a:lnTo>
                    <a:pt x="2955" y="651"/>
                  </a:lnTo>
                  <a:lnTo>
                    <a:pt x="2840" y="607"/>
                  </a:lnTo>
                  <a:lnTo>
                    <a:pt x="2760" y="651"/>
                  </a:lnTo>
                  <a:lnTo>
                    <a:pt x="2628" y="589"/>
                  </a:lnTo>
                  <a:lnTo>
                    <a:pt x="2531" y="642"/>
                  </a:lnTo>
                  <a:lnTo>
                    <a:pt x="2411" y="582"/>
                  </a:lnTo>
                  <a:lnTo>
                    <a:pt x="2265" y="633"/>
                  </a:lnTo>
                  <a:lnTo>
                    <a:pt x="2217" y="543"/>
                  </a:lnTo>
                  <a:lnTo>
                    <a:pt x="2208" y="394"/>
                  </a:lnTo>
                  <a:lnTo>
                    <a:pt x="2165" y="243"/>
                  </a:lnTo>
                  <a:lnTo>
                    <a:pt x="2048" y="199"/>
                  </a:lnTo>
                  <a:lnTo>
                    <a:pt x="1865" y="183"/>
                  </a:lnTo>
                  <a:lnTo>
                    <a:pt x="1646" y="187"/>
                  </a:lnTo>
                  <a:lnTo>
                    <a:pt x="1649" y="93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任意多边形 117">
              <a:extLst>
                <a:ext uri="{FF2B5EF4-FFF2-40B4-BE49-F238E27FC236}">
                  <a16:creationId xmlns:a16="http://schemas.microsoft.com/office/drawing/2014/main" id="{4A7D395D-39E7-37CA-3DE8-F6B0E3D75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782"/>
              <a:ext cx="452" cy="598"/>
            </a:xfrm>
            <a:custGeom>
              <a:avLst/>
              <a:gdLst/>
              <a:ahLst/>
              <a:cxnLst/>
              <a:rect l="0" t="0" r="r" b="b"/>
              <a:pathLst>
                <a:path w="2260" h="2991">
                  <a:moveTo>
                    <a:pt x="821" y="16"/>
                  </a:moveTo>
                  <a:lnTo>
                    <a:pt x="820" y="95"/>
                  </a:lnTo>
                  <a:lnTo>
                    <a:pt x="892" y="151"/>
                  </a:lnTo>
                  <a:lnTo>
                    <a:pt x="918" y="227"/>
                  </a:lnTo>
                  <a:lnTo>
                    <a:pt x="889" y="352"/>
                  </a:lnTo>
                  <a:lnTo>
                    <a:pt x="814" y="352"/>
                  </a:lnTo>
                  <a:lnTo>
                    <a:pt x="776" y="432"/>
                  </a:lnTo>
                  <a:lnTo>
                    <a:pt x="709" y="492"/>
                  </a:lnTo>
                  <a:lnTo>
                    <a:pt x="795" y="573"/>
                  </a:lnTo>
                  <a:lnTo>
                    <a:pt x="785" y="630"/>
                  </a:lnTo>
                  <a:lnTo>
                    <a:pt x="701" y="595"/>
                  </a:lnTo>
                  <a:lnTo>
                    <a:pt x="631" y="631"/>
                  </a:lnTo>
                  <a:lnTo>
                    <a:pt x="568" y="693"/>
                  </a:lnTo>
                  <a:lnTo>
                    <a:pt x="484" y="679"/>
                  </a:lnTo>
                  <a:lnTo>
                    <a:pt x="489" y="764"/>
                  </a:lnTo>
                  <a:lnTo>
                    <a:pt x="436" y="838"/>
                  </a:lnTo>
                  <a:lnTo>
                    <a:pt x="426" y="904"/>
                  </a:lnTo>
                  <a:lnTo>
                    <a:pt x="388" y="976"/>
                  </a:lnTo>
                  <a:lnTo>
                    <a:pt x="413" y="1034"/>
                  </a:lnTo>
                  <a:lnTo>
                    <a:pt x="310" y="1051"/>
                  </a:lnTo>
                  <a:lnTo>
                    <a:pt x="298" y="1102"/>
                  </a:lnTo>
                  <a:lnTo>
                    <a:pt x="313" y="1145"/>
                  </a:lnTo>
                  <a:lnTo>
                    <a:pt x="373" y="1160"/>
                  </a:lnTo>
                  <a:lnTo>
                    <a:pt x="330" y="1210"/>
                  </a:lnTo>
                  <a:lnTo>
                    <a:pt x="351" y="1285"/>
                  </a:lnTo>
                  <a:lnTo>
                    <a:pt x="277" y="1353"/>
                  </a:lnTo>
                  <a:lnTo>
                    <a:pt x="368" y="1384"/>
                  </a:lnTo>
                  <a:lnTo>
                    <a:pt x="264" y="1437"/>
                  </a:lnTo>
                  <a:lnTo>
                    <a:pt x="194" y="1469"/>
                  </a:lnTo>
                  <a:lnTo>
                    <a:pt x="139" y="1508"/>
                  </a:lnTo>
                  <a:lnTo>
                    <a:pt x="100" y="1532"/>
                  </a:lnTo>
                  <a:lnTo>
                    <a:pt x="42" y="1556"/>
                  </a:lnTo>
                  <a:lnTo>
                    <a:pt x="0" y="1620"/>
                  </a:lnTo>
                  <a:lnTo>
                    <a:pt x="36" y="1727"/>
                  </a:lnTo>
                  <a:lnTo>
                    <a:pt x="25" y="1838"/>
                  </a:lnTo>
                  <a:lnTo>
                    <a:pt x="30" y="1936"/>
                  </a:lnTo>
                  <a:lnTo>
                    <a:pt x="135" y="2000"/>
                  </a:lnTo>
                  <a:lnTo>
                    <a:pt x="226" y="2052"/>
                  </a:lnTo>
                  <a:lnTo>
                    <a:pt x="276" y="1989"/>
                  </a:lnTo>
                  <a:lnTo>
                    <a:pt x="337" y="1974"/>
                  </a:lnTo>
                  <a:lnTo>
                    <a:pt x="404" y="2044"/>
                  </a:lnTo>
                  <a:lnTo>
                    <a:pt x="424" y="2107"/>
                  </a:lnTo>
                  <a:lnTo>
                    <a:pt x="479" y="2035"/>
                  </a:lnTo>
                  <a:lnTo>
                    <a:pt x="554" y="1924"/>
                  </a:lnTo>
                  <a:lnTo>
                    <a:pt x="593" y="1986"/>
                  </a:lnTo>
                  <a:lnTo>
                    <a:pt x="613" y="2103"/>
                  </a:lnTo>
                  <a:lnTo>
                    <a:pt x="677" y="2141"/>
                  </a:lnTo>
                  <a:lnTo>
                    <a:pt x="687" y="2242"/>
                  </a:lnTo>
                  <a:lnTo>
                    <a:pt x="644" y="2293"/>
                  </a:lnTo>
                  <a:lnTo>
                    <a:pt x="687" y="2395"/>
                  </a:lnTo>
                  <a:lnTo>
                    <a:pt x="654" y="2453"/>
                  </a:lnTo>
                  <a:lnTo>
                    <a:pt x="594" y="2509"/>
                  </a:lnTo>
                  <a:cubicBezTo>
                    <a:pt x="594" y="2531"/>
                    <a:pt x="594" y="2553"/>
                    <a:pt x="594" y="2576"/>
                  </a:cubicBezTo>
                  <a:lnTo>
                    <a:pt x="611" y="2627"/>
                  </a:lnTo>
                  <a:lnTo>
                    <a:pt x="560" y="2706"/>
                  </a:lnTo>
                  <a:lnTo>
                    <a:pt x="630" y="2795"/>
                  </a:lnTo>
                  <a:lnTo>
                    <a:pt x="685" y="2882"/>
                  </a:lnTo>
                  <a:lnTo>
                    <a:pt x="750" y="2928"/>
                  </a:lnTo>
                  <a:lnTo>
                    <a:pt x="808" y="2991"/>
                  </a:lnTo>
                  <a:lnTo>
                    <a:pt x="854" y="2909"/>
                  </a:lnTo>
                  <a:lnTo>
                    <a:pt x="900" y="2948"/>
                  </a:lnTo>
                  <a:lnTo>
                    <a:pt x="967" y="2866"/>
                  </a:lnTo>
                  <a:lnTo>
                    <a:pt x="989" y="2807"/>
                  </a:lnTo>
                  <a:lnTo>
                    <a:pt x="1102" y="2789"/>
                  </a:lnTo>
                  <a:lnTo>
                    <a:pt x="1112" y="2730"/>
                  </a:lnTo>
                  <a:lnTo>
                    <a:pt x="1131" y="2655"/>
                  </a:lnTo>
                  <a:lnTo>
                    <a:pt x="1202" y="2585"/>
                  </a:lnTo>
                  <a:lnTo>
                    <a:pt x="1179" y="2530"/>
                  </a:lnTo>
                  <a:lnTo>
                    <a:pt x="1154" y="2502"/>
                  </a:lnTo>
                  <a:lnTo>
                    <a:pt x="1135" y="2444"/>
                  </a:lnTo>
                  <a:lnTo>
                    <a:pt x="1199" y="2376"/>
                  </a:lnTo>
                  <a:lnTo>
                    <a:pt x="1258" y="2364"/>
                  </a:lnTo>
                  <a:lnTo>
                    <a:pt x="1308" y="2406"/>
                  </a:lnTo>
                  <a:lnTo>
                    <a:pt x="1358" y="2436"/>
                  </a:lnTo>
                  <a:lnTo>
                    <a:pt x="1428" y="2436"/>
                  </a:lnTo>
                  <a:lnTo>
                    <a:pt x="1480" y="2478"/>
                  </a:lnTo>
                  <a:lnTo>
                    <a:pt x="1458" y="2566"/>
                  </a:lnTo>
                  <a:lnTo>
                    <a:pt x="1565" y="2540"/>
                  </a:lnTo>
                  <a:lnTo>
                    <a:pt x="1640" y="2503"/>
                  </a:lnTo>
                  <a:lnTo>
                    <a:pt x="1701" y="2539"/>
                  </a:lnTo>
                  <a:lnTo>
                    <a:pt x="1685" y="2633"/>
                  </a:lnTo>
                  <a:lnTo>
                    <a:pt x="1751" y="2685"/>
                  </a:lnTo>
                  <a:lnTo>
                    <a:pt x="1860" y="2633"/>
                  </a:lnTo>
                  <a:lnTo>
                    <a:pt x="1906" y="2681"/>
                  </a:lnTo>
                  <a:lnTo>
                    <a:pt x="1975" y="2709"/>
                  </a:lnTo>
                  <a:lnTo>
                    <a:pt x="2003" y="2769"/>
                  </a:lnTo>
                  <a:lnTo>
                    <a:pt x="2072" y="2762"/>
                  </a:lnTo>
                  <a:lnTo>
                    <a:pt x="2058" y="2669"/>
                  </a:lnTo>
                  <a:lnTo>
                    <a:pt x="2104" y="2626"/>
                  </a:lnTo>
                  <a:lnTo>
                    <a:pt x="2083" y="2580"/>
                  </a:lnTo>
                  <a:lnTo>
                    <a:pt x="2032" y="2591"/>
                  </a:lnTo>
                  <a:lnTo>
                    <a:pt x="1989" y="2563"/>
                  </a:lnTo>
                  <a:lnTo>
                    <a:pt x="1962" y="2486"/>
                  </a:lnTo>
                  <a:lnTo>
                    <a:pt x="2008" y="2421"/>
                  </a:lnTo>
                  <a:lnTo>
                    <a:pt x="2032" y="2339"/>
                  </a:lnTo>
                  <a:lnTo>
                    <a:pt x="2102" y="2331"/>
                  </a:lnTo>
                  <a:lnTo>
                    <a:pt x="2174" y="2375"/>
                  </a:lnTo>
                  <a:lnTo>
                    <a:pt x="2260" y="2294"/>
                  </a:lnTo>
                  <a:lnTo>
                    <a:pt x="2210" y="2218"/>
                  </a:lnTo>
                  <a:lnTo>
                    <a:pt x="2174" y="2168"/>
                  </a:lnTo>
                  <a:lnTo>
                    <a:pt x="2125" y="2098"/>
                  </a:lnTo>
                  <a:lnTo>
                    <a:pt x="2043" y="2093"/>
                  </a:lnTo>
                  <a:lnTo>
                    <a:pt x="2024" y="2023"/>
                  </a:lnTo>
                  <a:lnTo>
                    <a:pt x="2005" y="1965"/>
                  </a:lnTo>
                  <a:lnTo>
                    <a:pt x="2027" y="1916"/>
                  </a:lnTo>
                  <a:lnTo>
                    <a:pt x="2080" y="1873"/>
                  </a:lnTo>
                  <a:lnTo>
                    <a:pt x="2162" y="1837"/>
                  </a:lnTo>
                  <a:lnTo>
                    <a:pt x="2152" y="1781"/>
                  </a:lnTo>
                  <a:lnTo>
                    <a:pt x="2089" y="1755"/>
                  </a:lnTo>
                  <a:lnTo>
                    <a:pt x="2084" y="1678"/>
                  </a:lnTo>
                  <a:lnTo>
                    <a:pt x="2058" y="1588"/>
                  </a:lnTo>
                  <a:lnTo>
                    <a:pt x="1981" y="1592"/>
                  </a:lnTo>
                  <a:lnTo>
                    <a:pt x="1964" y="1520"/>
                  </a:lnTo>
                  <a:lnTo>
                    <a:pt x="1868" y="1527"/>
                  </a:lnTo>
                  <a:lnTo>
                    <a:pt x="1832" y="1477"/>
                  </a:lnTo>
                  <a:lnTo>
                    <a:pt x="1805" y="1407"/>
                  </a:lnTo>
                  <a:lnTo>
                    <a:pt x="1747" y="1327"/>
                  </a:lnTo>
                  <a:lnTo>
                    <a:pt x="1680" y="1267"/>
                  </a:lnTo>
                  <a:lnTo>
                    <a:pt x="1607" y="1184"/>
                  </a:lnTo>
                  <a:lnTo>
                    <a:pt x="1650" y="1085"/>
                  </a:lnTo>
                  <a:lnTo>
                    <a:pt x="1626" y="1011"/>
                  </a:lnTo>
                  <a:lnTo>
                    <a:pt x="1585" y="977"/>
                  </a:lnTo>
                  <a:lnTo>
                    <a:pt x="1527" y="962"/>
                  </a:lnTo>
                  <a:lnTo>
                    <a:pt x="1537" y="883"/>
                  </a:lnTo>
                  <a:lnTo>
                    <a:pt x="1585" y="844"/>
                  </a:lnTo>
                  <a:lnTo>
                    <a:pt x="1614" y="764"/>
                  </a:lnTo>
                  <a:lnTo>
                    <a:pt x="1631" y="677"/>
                  </a:lnTo>
                  <a:lnTo>
                    <a:pt x="1560" y="593"/>
                  </a:lnTo>
                  <a:lnTo>
                    <a:pt x="1484" y="579"/>
                  </a:lnTo>
                  <a:lnTo>
                    <a:pt x="1389" y="527"/>
                  </a:lnTo>
                  <a:lnTo>
                    <a:pt x="1375" y="450"/>
                  </a:lnTo>
                  <a:lnTo>
                    <a:pt x="1365" y="390"/>
                  </a:lnTo>
                  <a:lnTo>
                    <a:pt x="1287" y="382"/>
                  </a:lnTo>
                  <a:lnTo>
                    <a:pt x="1237" y="329"/>
                  </a:lnTo>
                  <a:lnTo>
                    <a:pt x="1206" y="257"/>
                  </a:lnTo>
                  <a:lnTo>
                    <a:pt x="1119" y="225"/>
                  </a:lnTo>
                  <a:lnTo>
                    <a:pt x="1115" y="151"/>
                  </a:lnTo>
                  <a:lnTo>
                    <a:pt x="1123" y="45"/>
                  </a:lnTo>
                  <a:lnTo>
                    <a:pt x="987" y="0"/>
                  </a:lnTo>
                  <a:lnTo>
                    <a:pt x="901" y="47"/>
                  </a:lnTo>
                  <a:lnTo>
                    <a:pt x="821" y="16"/>
                  </a:lnTo>
                  <a:close/>
                </a:path>
              </a:pathLst>
            </a:custGeom>
            <a:solidFill>
              <a:srgbClr val="74BCF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Action Button: Help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9DF9D95-1E42-02F9-EB37-0C0A1B14162B}"/>
              </a:ext>
            </a:extLst>
          </p:cNvPr>
          <p:cNvSpPr/>
          <p:nvPr/>
        </p:nvSpPr>
        <p:spPr>
          <a:xfrm>
            <a:off x="9552296" y="3519338"/>
            <a:ext cx="469475" cy="493050"/>
          </a:xfrm>
          <a:prstGeom prst="actionButtonHelp">
            <a:avLst/>
          </a:prstGeom>
          <a:solidFill>
            <a:srgbClr val="DB5243">
              <a:alpha val="0"/>
            </a:srgbClr>
          </a:solidFill>
          <a:ln>
            <a:solidFill>
              <a:srgbClr val="DB5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ction Button: Help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B895B28-6518-822A-C659-4E1E47B9C424}"/>
              </a:ext>
            </a:extLst>
          </p:cNvPr>
          <p:cNvSpPr/>
          <p:nvPr/>
        </p:nvSpPr>
        <p:spPr>
          <a:xfrm>
            <a:off x="9589035" y="2745202"/>
            <a:ext cx="469475" cy="493050"/>
          </a:xfrm>
          <a:prstGeom prst="actionButtonHelp">
            <a:avLst/>
          </a:prstGeom>
          <a:solidFill>
            <a:srgbClr val="DB5243">
              <a:alpha val="0"/>
            </a:srgbClr>
          </a:solidFill>
          <a:ln>
            <a:solidFill>
              <a:srgbClr val="DB5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ction Button: Help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939D37D-7811-58DB-8F4B-C4BF7877B2C1}"/>
              </a:ext>
            </a:extLst>
          </p:cNvPr>
          <p:cNvSpPr/>
          <p:nvPr/>
        </p:nvSpPr>
        <p:spPr>
          <a:xfrm>
            <a:off x="9309064" y="2035403"/>
            <a:ext cx="469475" cy="493050"/>
          </a:xfrm>
          <a:prstGeom prst="actionButtonHelp">
            <a:avLst/>
          </a:prstGeom>
          <a:solidFill>
            <a:srgbClr val="DB5243">
              <a:alpha val="0"/>
            </a:srgbClr>
          </a:solidFill>
          <a:ln>
            <a:solidFill>
              <a:srgbClr val="DB5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ction Button: Help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4C4E7F4-6252-5860-C6CD-C72915D7060D}"/>
              </a:ext>
            </a:extLst>
          </p:cNvPr>
          <p:cNvSpPr/>
          <p:nvPr/>
        </p:nvSpPr>
        <p:spPr>
          <a:xfrm>
            <a:off x="10612947" y="3905725"/>
            <a:ext cx="469475" cy="493050"/>
          </a:xfrm>
          <a:prstGeom prst="actionButtonHelp">
            <a:avLst/>
          </a:prstGeom>
          <a:solidFill>
            <a:srgbClr val="DB5243">
              <a:alpha val="0"/>
            </a:srgbClr>
          </a:solidFill>
          <a:ln>
            <a:solidFill>
              <a:srgbClr val="DB5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61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3449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-38901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56505" y="400584"/>
            <a:ext cx="939579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Metodologija</a:t>
            </a:r>
            <a:r>
              <a:rPr lang="en-GB" sz="280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2800" dirty="0" err="1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Uzorak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758063-AD5D-0091-66B8-866B4B775CE7}"/>
              </a:ext>
            </a:extLst>
          </p:cNvPr>
          <p:cNvSpPr txBox="1"/>
          <p:nvPr/>
        </p:nvSpPr>
        <p:spPr>
          <a:xfrm>
            <a:off x="2474728" y="1506754"/>
            <a:ext cx="9496877" cy="5549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Kvantitativna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deskriptivna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analiza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obuhvata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mapiranje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regionalne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inovacione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aktivnosti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bazirane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broju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projekata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koji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posmatranom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periodu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sprovedeni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ili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postupku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realizacije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Četiri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okviru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NUTS 2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klasifikacije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1) 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Beograd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2) 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Vojvodina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3)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Šumadija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zapadna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Srbija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4)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Južna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istočna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Srbija</a:t>
            </a:r>
            <a:endParaRPr lang="en-GB" sz="1400" b="1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Istraživanje sprovedeno na uzorku od 1.344 odobrenih projekata, u periodu od 2016. do 2022. godine 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Podaci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projektima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okviru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osam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programa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1)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Dokaz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koncepta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2)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Inovacioni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vaučeri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3)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Katapult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4)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Pametni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početak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5) 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Program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ranog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razvoja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6) 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Program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saradnje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nauke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privrede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7) 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Program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sufinansiranja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inovacija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8) 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Program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transfera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tehnologije</a:t>
            </a:r>
            <a:endParaRPr lang="en-GB" sz="1400" b="1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Ograničenja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Korišćeni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podaci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odobrenim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projektima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podnete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neodobrene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prijave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nisu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uzete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obzir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Postojeća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klasifikacija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industrijskih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oblasti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preširoka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pojedine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oblasti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(IKT)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obuhvataju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veliki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broj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delatnosti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2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3206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856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28370" y="420100"/>
            <a:ext cx="939579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Metodologija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Programi Fonda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AEB4C0D-A472-F738-4995-7A61C6A44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536334"/>
              </p:ext>
            </p:extLst>
          </p:nvPr>
        </p:nvGraphicFramePr>
        <p:xfrm>
          <a:off x="2438967" y="1506754"/>
          <a:ext cx="9496878" cy="529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8959">
                  <a:extLst>
                    <a:ext uri="{9D8B030D-6E8A-4147-A177-3AD203B41FA5}">
                      <a16:colId xmlns:a16="http://schemas.microsoft.com/office/drawing/2014/main" val="3387833931"/>
                    </a:ext>
                  </a:extLst>
                </a:gridCol>
                <a:gridCol w="4634715">
                  <a:extLst>
                    <a:ext uri="{9D8B030D-6E8A-4147-A177-3AD203B41FA5}">
                      <a16:colId xmlns:a16="http://schemas.microsoft.com/office/drawing/2014/main" val="3541151460"/>
                    </a:ext>
                  </a:extLst>
                </a:gridCol>
                <a:gridCol w="1913204">
                  <a:extLst>
                    <a:ext uri="{9D8B030D-6E8A-4147-A177-3AD203B41FA5}">
                      <a16:colId xmlns:a16="http://schemas.microsoft.com/office/drawing/2014/main" val="3796288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Program</a:t>
                      </a:r>
                      <a:endParaRPr lang="en-GB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Cilj programa</a:t>
                      </a:r>
                      <a:endParaRPr lang="en-GB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Ciljna grupa</a:t>
                      </a:r>
                      <a:endParaRPr lang="en-GB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938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r-Latn-RS" sz="1200" b="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Dokaz koncepta</a:t>
                      </a:r>
                      <a:endParaRPr lang="en-GB" sz="1200" b="0" dirty="0">
                        <a:solidFill>
                          <a:srgbClr val="436992"/>
                        </a:solidFill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Podrška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istraživačima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da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testiraju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svoja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istraživanja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kako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bi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dokazali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da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postoji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potencijal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da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budu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osnova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za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razvoj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novih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proizvoda</a:t>
                      </a:r>
                      <a:endParaRPr lang="en-GB" sz="1100" dirty="0"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Naučno-istraživačke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organizacije</a:t>
                      </a:r>
                      <a:endParaRPr lang="en-GB" sz="1100" dirty="0">
                        <a:solidFill>
                          <a:srgbClr val="436992"/>
                        </a:solidFill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4802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200" b="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Inovacioni vaučeri</a:t>
                      </a:r>
                      <a:endParaRPr lang="en-GB" sz="1200" b="0" dirty="0">
                        <a:solidFill>
                          <a:srgbClr val="436992"/>
                        </a:solidFill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Podrška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za mala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srednja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preduzeća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da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koristeći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usluge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naučno-istraživačkih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organizacija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podignu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nivo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inovativnosti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svojih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proizvoda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usluga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procesa</a:t>
                      </a:r>
                      <a:endParaRPr lang="en-GB" sz="1100" dirty="0"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Mala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srednja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preduzeća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naučno-istraživačke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organizacije</a:t>
                      </a:r>
                      <a:endParaRPr lang="en-GB" sz="1100" dirty="0">
                        <a:solidFill>
                          <a:srgbClr val="436992"/>
                        </a:solidFill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533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200" b="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Katapult</a:t>
                      </a:r>
                      <a:endParaRPr lang="en-GB" sz="1200" b="0" dirty="0">
                        <a:solidFill>
                          <a:srgbClr val="436992"/>
                        </a:solidFill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Unapređenje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nivoa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inovativnog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preduzetništva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obezbeđivanje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boljeg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pristupa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eksternim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izvorima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finansiranja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za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rast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preduzeća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kao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povećanje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broja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novih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ili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poboljšanih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inovativnih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proizvoda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usluga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tržištu</a:t>
                      </a:r>
                      <a:endParaRPr lang="en-GB" sz="1100" dirty="0"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Timovi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startapi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726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200" b="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Pametni početak</a:t>
                      </a:r>
                      <a:endParaRPr lang="en-GB" sz="1200" b="0" dirty="0">
                        <a:solidFill>
                          <a:srgbClr val="436992"/>
                        </a:solidFill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Podrška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najperspektivnijim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timovima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u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nastojanju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da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validiraju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poslovne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ideje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demonstriraju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korisnost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svojih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proizvoda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usluga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tehnologija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kroz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razvoj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prvog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prototipa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ili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minimalno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održivog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proizvoda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(MVP).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Mikro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preduzeća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timovi</a:t>
                      </a:r>
                      <a:endParaRPr lang="en-GB" sz="1100" dirty="0">
                        <a:solidFill>
                          <a:srgbClr val="436992"/>
                        </a:solidFill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7468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200" b="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Program ranog razvoja</a:t>
                      </a:r>
                      <a:endParaRPr lang="en-GB" sz="1200" b="0" dirty="0">
                        <a:solidFill>
                          <a:srgbClr val="436992"/>
                        </a:solidFill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Podrška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preduzećima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da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opstanu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tokom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kritične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faze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istraživanja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razvoja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povećaju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efikasne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poslovne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kapacitete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putem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kojih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će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svoje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inovacije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lansirati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tržište</a:t>
                      </a:r>
                      <a:endParaRPr lang="en-GB" sz="1100" dirty="0"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Mikro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mala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preduzeća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do 5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godina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starosti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kao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timovi</a:t>
                      </a:r>
                      <a:endParaRPr lang="en-GB" sz="1100" dirty="0">
                        <a:solidFill>
                          <a:srgbClr val="436992"/>
                        </a:solidFill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0892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200" b="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Program saradnje nauke i privrede</a:t>
                      </a:r>
                      <a:endParaRPr lang="en-GB" sz="1200" b="0" dirty="0">
                        <a:solidFill>
                          <a:srgbClr val="436992"/>
                        </a:solidFill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Podsticaj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za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privatna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preduzeća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naučno-istraživačke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organizacije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da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udruženi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u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konzorcijume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stvaraju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nove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komercijalno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održive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proizvode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usluge</a:t>
                      </a:r>
                      <a:endParaRPr lang="en-GB" sz="1100" dirty="0"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Mala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srednja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preduzeća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naučno-istraživačke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organizacije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(u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vidu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konzorcijuma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359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200" b="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Program sufinansiranja inovacija</a:t>
                      </a:r>
                      <a:endParaRPr lang="en-GB" sz="1200" b="0" dirty="0">
                        <a:solidFill>
                          <a:srgbClr val="436992"/>
                        </a:solidFill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Podrška za komercijalizaciju istraživanja i razvoja</a:t>
                      </a:r>
                      <a:endParaRPr lang="en-GB" sz="1100" dirty="0"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Mikro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mala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srednja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preduzeća</a:t>
                      </a:r>
                      <a:endParaRPr lang="en-GB" sz="1100" dirty="0">
                        <a:solidFill>
                          <a:srgbClr val="436992"/>
                        </a:solidFill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458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200" b="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Program transfera tehnologije</a:t>
                      </a:r>
                      <a:endParaRPr lang="en-GB" sz="1200" b="0" dirty="0">
                        <a:solidFill>
                          <a:srgbClr val="436992"/>
                        </a:solidFill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Podrška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za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naučno-istraživačke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organizacije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kako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bi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povećale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sposobnosti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efikasnost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u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komercijalizaciji</a:t>
                      </a:r>
                      <a:r>
                        <a:rPr lang="en-GB" sz="1100" dirty="0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pronalazaka</a:t>
                      </a:r>
                      <a:endParaRPr lang="en-GB" sz="1100" dirty="0"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Naučno-istraživačke</a:t>
                      </a:r>
                      <a:r>
                        <a:rPr lang="en-GB" sz="1100" dirty="0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436992"/>
                          </a:solidFill>
                          <a:latin typeface="Montserrat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organizacije</a:t>
                      </a:r>
                      <a:endParaRPr lang="en-GB" sz="1100" dirty="0">
                        <a:solidFill>
                          <a:srgbClr val="436992"/>
                        </a:solidFill>
                        <a:latin typeface="Montserrat" panose="00000500000000000000" pitchFamily="2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4783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99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3206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856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28370" y="420100"/>
            <a:ext cx="939579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Metodologija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Programi Fonda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C26C653-D529-A1E5-1485-1935C4EC8A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8693217"/>
              </p:ext>
            </p:extLst>
          </p:nvPr>
        </p:nvGraphicFramePr>
        <p:xfrm>
          <a:off x="3230245" y="1915476"/>
          <a:ext cx="82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66631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3206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856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28370" y="420100"/>
            <a:ext cx="939579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Metodologija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Dimenzije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istraživanja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06CB78-D504-8C8D-6AA2-E53281BA89B7}"/>
              </a:ext>
            </a:extLst>
          </p:cNvPr>
          <p:cNvSpPr txBox="1"/>
          <p:nvPr/>
        </p:nvSpPr>
        <p:spPr>
          <a:xfrm>
            <a:off x="2737987" y="1971211"/>
            <a:ext cx="9066560" cy="393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osnovu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korišćenog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uzorka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analizirano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šest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ključnih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dimenzija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regionalnog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inovacionog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potencijala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Srbiji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Regionalna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raspodela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projekata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ukupno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po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programima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Zastupljenost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programa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po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regionima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NUTS 3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nivo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analize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inovacija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Vojvodine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Šumadije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zapadne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Srbije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Južne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istočne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Srbije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Regionalna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distribucija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odobrenih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projekata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po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vrednosti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odobrenih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sredstava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Regionalna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podela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razvoja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industrijskih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oblasti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Međuregionalna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saradnja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kroz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programe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Fonda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3449"/>
            <a:ext cx="2139950" cy="59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itle 1"/>
          <p:cNvSpPr txBox="1">
            <a:spLocks/>
          </p:cNvSpPr>
          <p:nvPr/>
        </p:nvSpPr>
        <p:spPr bwMode="auto">
          <a:xfrm>
            <a:off x="6661150" y="4011613"/>
            <a:ext cx="4875213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rgbClr val="F7931E"/>
              </a:solidFill>
              <a:effectLst/>
              <a:uLnTx/>
              <a:uFillTx/>
              <a:latin typeface="Montserrat" panose="00000500000000000000" pitchFamily="2" charset="0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1D132C-BC30-7AEF-0FD0-2291E8267D8D}"/>
              </a:ext>
            </a:extLst>
          </p:cNvPr>
          <p:cNvSpPr/>
          <p:nvPr/>
        </p:nvSpPr>
        <p:spPr>
          <a:xfrm>
            <a:off x="0" y="856"/>
            <a:ext cx="12234863" cy="1261159"/>
          </a:xfrm>
          <a:prstGeom prst="rect">
            <a:avLst/>
          </a:prstGeom>
          <a:solidFill>
            <a:srgbClr val="DB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ontserrat" panose="00000500000000000000" pitchFamily="2" charset="0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128369" y="420100"/>
            <a:ext cx="10475221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1D1F21"/>
                </a:solidFill>
                <a:latin typeface="Montserrat" panose="000005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Nalaz</a:t>
            </a:r>
            <a:r>
              <a:rPr lang="en-GB" sz="2800" dirty="0">
                <a:solidFill>
                  <a:srgbClr val="1D1F21"/>
                </a:solidFill>
                <a:latin typeface="Montserrat" panose="000005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1: </a:t>
            </a: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rgbClr val="1D1F21"/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Regionalna raspodela projekata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1D1F21"/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37900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5407" y="245595"/>
            <a:ext cx="829139" cy="8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45">
            <a:extLst>
              <a:ext uri="{FF2B5EF4-FFF2-40B4-BE49-F238E27FC236}">
                <a16:creationId xmlns:a16="http://schemas.microsoft.com/office/drawing/2014/main" id="{8E1FFBD8-311E-F0EA-F26B-39B98C12DC2C}"/>
              </a:ext>
            </a:extLst>
          </p:cNvPr>
          <p:cNvGrpSpPr/>
          <p:nvPr/>
        </p:nvGrpSpPr>
        <p:grpSpPr>
          <a:xfrm>
            <a:off x="3277773" y="2058038"/>
            <a:ext cx="7425262" cy="4690174"/>
            <a:chOff x="-1054829" y="999680"/>
            <a:chExt cx="7736487" cy="5199510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871D4BE4-F325-7A69-AD89-C382C976C5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963" y="1265238"/>
              <a:ext cx="3375025" cy="4933952"/>
              <a:chOff x="771" y="797"/>
              <a:chExt cx="2126" cy="3108"/>
            </a:xfrm>
          </p:grpSpPr>
          <p:sp>
            <p:nvSpPr>
              <p:cNvPr id="39" name="任意多边形 113">
                <a:extLst>
                  <a:ext uri="{FF2B5EF4-FFF2-40B4-BE49-F238E27FC236}">
                    <a16:creationId xmlns:a16="http://schemas.microsoft.com/office/drawing/2014/main" id="{0D50AEEE-4B23-AC14-9416-6E928578B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" y="797"/>
                <a:ext cx="1394" cy="1119"/>
              </a:xfrm>
              <a:custGeom>
                <a:avLst/>
                <a:gdLst/>
                <a:ahLst/>
                <a:cxnLst/>
                <a:rect l="0" t="0" r="r" b="b"/>
                <a:pathLst>
                  <a:path w="6972" h="5595">
                    <a:moveTo>
                      <a:pt x="2578" y="148"/>
                    </a:moveTo>
                    <a:lnTo>
                      <a:pt x="2469" y="233"/>
                    </a:lnTo>
                    <a:lnTo>
                      <a:pt x="2335" y="174"/>
                    </a:lnTo>
                    <a:lnTo>
                      <a:pt x="2227" y="74"/>
                    </a:lnTo>
                    <a:lnTo>
                      <a:pt x="2172" y="0"/>
                    </a:lnTo>
                    <a:lnTo>
                      <a:pt x="2041" y="35"/>
                    </a:lnTo>
                    <a:lnTo>
                      <a:pt x="1983" y="77"/>
                    </a:lnTo>
                    <a:lnTo>
                      <a:pt x="1813" y="42"/>
                    </a:lnTo>
                    <a:lnTo>
                      <a:pt x="1759" y="122"/>
                    </a:lnTo>
                    <a:lnTo>
                      <a:pt x="1644" y="147"/>
                    </a:lnTo>
                    <a:lnTo>
                      <a:pt x="1701" y="213"/>
                    </a:lnTo>
                    <a:lnTo>
                      <a:pt x="1686" y="273"/>
                    </a:lnTo>
                    <a:lnTo>
                      <a:pt x="1561" y="330"/>
                    </a:lnTo>
                    <a:lnTo>
                      <a:pt x="1549" y="413"/>
                    </a:lnTo>
                    <a:lnTo>
                      <a:pt x="1480" y="437"/>
                    </a:lnTo>
                    <a:lnTo>
                      <a:pt x="1408" y="516"/>
                    </a:lnTo>
                    <a:lnTo>
                      <a:pt x="1333" y="543"/>
                    </a:lnTo>
                    <a:lnTo>
                      <a:pt x="1284" y="486"/>
                    </a:lnTo>
                    <a:lnTo>
                      <a:pt x="1191" y="548"/>
                    </a:lnTo>
                    <a:lnTo>
                      <a:pt x="1108" y="620"/>
                    </a:lnTo>
                    <a:lnTo>
                      <a:pt x="1114" y="735"/>
                    </a:lnTo>
                    <a:lnTo>
                      <a:pt x="1044" y="681"/>
                    </a:lnTo>
                    <a:lnTo>
                      <a:pt x="858" y="663"/>
                    </a:lnTo>
                    <a:lnTo>
                      <a:pt x="801" y="636"/>
                    </a:lnTo>
                    <a:lnTo>
                      <a:pt x="805" y="569"/>
                    </a:lnTo>
                    <a:lnTo>
                      <a:pt x="771" y="488"/>
                    </a:lnTo>
                    <a:lnTo>
                      <a:pt x="718" y="434"/>
                    </a:lnTo>
                    <a:lnTo>
                      <a:pt x="643" y="512"/>
                    </a:lnTo>
                    <a:lnTo>
                      <a:pt x="603" y="581"/>
                    </a:lnTo>
                    <a:lnTo>
                      <a:pt x="609" y="687"/>
                    </a:lnTo>
                    <a:lnTo>
                      <a:pt x="513" y="729"/>
                    </a:lnTo>
                    <a:lnTo>
                      <a:pt x="408" y="801"/>
                    </a:lnTo>
                    <a:lnTo>
                      <a:pt x="402" y="884"/>
                    </a:lnTo>
                    <a:lnTo>
                      <a:pt x="264" y="836"/>
                    </a:lnTo>
                    <a:lnTo>
                      <a:pt x="213" y="909"/>
                    </a:lnTo>
                    <a:lnTo>
                      <a:pt x="126" y="957"/>
                    </a:lnTo>
                    <a:lnTo>
                      <a:pt x="19" y="1065"/>
                    </a:lnTo>
                    <a:lnTo>
                      <a:pt x="120" y="1157"/>
                    </a:lnTo>
                    <a:lnTo>
                      <a:pt x="75" y="1179"/>
                    </a:lnTo>
                    <a:lnTo>
                      <a:pt x="21" y="1268"/>
                    </a:lnTo>
                    <a:lnTo>
                      <a:pt x="0" y="1346"/>
                    </a:lnTo>
                    <a:lnTo>
                      <a:pt x="54" y="1383"/>
                    </a:lnTo>
                    <a:lnTo>
                      <a:pt x="135" y="1394"/>
                    </a:lnTo>
                    <a:lnTo>
                      <a:pt x="94" y="1464"/>
                    </a:lnTo>
                    <a:lnTo>
                      <a:pt x="154" y="1584"/>
                    </a:lnTo>
                    <a:lnTo>
                      <a:pt x="174" y="1641"/>
                    </a:lnTo>
                    <a:lnTo>
                      <a:pt x="246" y="1728"/>
                    </a:lnTo>
                    <a:lnTo>
                      <a:pt x="280" y="1803"/>
                    </a:lnTo>
                    <a:lnTo>
                      <a:pt x="265" y="1862"/>
                    </a:lnTo>
                    <a:lnTo>
                      <a:pt x="196" y="1944"/>
                    </a:lnTo>
                    <a:lnTo>
                      <a:pt x="139" y="2006"/>
                    </a:lnTo>
                    <a:lnTo>
                      <a:pt x="162" y="2087"/>
                    </a:lnTo>
                    <a:lnTo>
                      <a:pt x="160" y="2234"/>
                    </a:lnTo>
                    <a:lnTo>
                      <a:pt x="297" y="2303"/>
                    </a:lnTo>
                    <a:lnTo>
                      <a:pt x="340" y="2303"/>
                    </a:lnTo>
                    <a:lnTo>
                      <a:pt x="378" y="2229"/>
                    </a:lnTo>
                    <a:lnTo>
                      <a:pt x="447" y="2208"/>
                    </a:lnTo>
                    <a:lnTo>
                      <a:pt x="607" y="2358"/>
                    </a:lnTo>
                    <a:lnTo>
                      <a:pt x="622" y="2445"/>
                    </a:lnTo>
                    <a:lnTo>
                      <a:pt x="561" y="2498"/>
                    </a:lnTo>
                    <a:lnTo>
                      <a:pt x="442" y="2516"/>
                    </a:lnTo>
                    <a:lnTo>
                      <a:pt x="369" y="2480"/>
                    </a:lnTo>
                    <a:lnTo>
                      <a:pt x="343" y="2576"/>
                    </a:lnTo>
                    <a:lnTo>
                      <a:pt x="336" y="2673"/>
                    </a:lnTo>
                    <a:lnTo>
                      <a:pt x="432" y="2720"/>
                    </a:lnTo>
                    <a:lnTo>
                      <a:pt x="415" y="2835"/>
                    </a:lnTo>
                    <a:lnTo>
                      <a:pt x="322" y="2819"/>
                    </a:lnTo>
                    <a:lnTo>
                      <a:pt x="279" y="2882"/>
                    </a:lnTo>
                    <a:lnTo>
                      <a:pt x="432" y="3023"/>
                    </a:lnTo>
                    <a:lnTo>
                      <a:pt x="591" y="3020"/>
                    </a:lnTo>
                    <a:lnTo>
                      <a:pt x="631" y="3194"/>
                    </a:lnTo>
                    <a:lnTo>
                      <a:pt x="922" y="3327"/>
                    </a:lnTo>
                    <a:lnTo>
                      <a:pt x="1110" y="3401"/>
                    </a:lnTo>
                    <a:lnTo>
                      <a:pt x="1288" y="3434"/>
                    </a:lnTo>
                    <a:lnTo>
                      <a:pt x="1444" y="3417"/>
                    </a:lnTo>
                    <a:lnTo>
                      <a:pt x="1549" y="3587"/>
                    </a:lnTo>
                    <a:lnTo>
                      <a:pt x="1459" y="3642"/>
                    </a:lnTo>
                    <a:lnTo>
                      <a:pt x="1428" y="3620"/>
                    </a:lnTo>
                    <a:lnTo>
                      <a:pt x="1323" y="3666"/>
                    </a:lnTo>
                    <a:lnTo>
                      <a:pt x="1206" y="3609"/>
                    </a:lnTo>
                    <a:lnTo>
                      <a:pt x="1185" y="3515"/>
                    </a:lnTo>
                    <a:lnTo>
                      <a:pt x="1038" y="3519"/>
                    </a:lnTo>
                    <a:lnTo>
                      <a:pt x="1099" y="3618"/>
                    </a:lnTo>
                    <a:lnTo>
                      <a:pt x="1050" y="3630"/>
                    </a:lnTo>
                    <a:lnTo>
                      <a:pt x="942" y="3581"/>
                    </a:lnTo>
                    <a:lnTo>
                      <a:pt x="817" y="3515"/>
                    </a:lnTo>
                    <a:lnTo>
                      <a:pt x="799" y="3540"/>
                    </a:lnTo>
                    <a:lnTo>
                      <a:pt x="822" y="3627"/>
                    </a:lnTo>
                    <a:lnTo>
                      <a:pt x="805" y="3705"/>
                    </a:lnTo>
                    <a:lnTo>
                      <a:pt x="738" y="3780"/>
                    </a:lnTo>
                    <a:lnTo>
                      <a:pt x="663" y="3741"/>
                    </a:lnTo>
                    <a:lnTo>
                      <a:pt x="580" y="3717"/>
                    </a:lnTo>
                    <a:lnTo>
                      <a:pt x="535" y="3822"/>
                    </a:lnTo>
                    <a:lnTo>
                      <a:pt x="565" y="3905"/>
                    </a:lnTo>
                    <a:lnTo>
                      <a:pt x="640" y="3935"/>
                    </a:lnTo>
                    <a:lnTo>
                      <a:pt x="646" y="4052"/>
                    </a:lnTo>
                    <a:lnTo>
                      <a:pt x="604" y="4115"/>
                    </a:lnTo>
                    <a:lnTo>
                      <a:pt x="615" y="4236"/>
                    </a:lnTo>
                    <a:lnTo>
                      <a:pt x="517" y="4310"/>
                    </a:lnTo>
                    <a:lnTo>
                      <a:pt x="630" y="4356"/>
                    </a:lnTo>
                    <a:lnTo>
                      <a:pt x="685" y="4319"/>
                    </a:lnTo>
                    <a:lnTo>
                      <a:pt x="763" y="4311"/>
                    </a:lnTo>
                    <a:lnTo>
                      <a:pt x="745" y="4448"/>
                    </a:lnTo>
                    <a:lnTo>
                      <a:pt x="669" y="4478"/>
                    </a:lnTo>
                    <a:lnTo>
                      <a:pt x="610" y="4518"/>
                    </a:lnTo>
                    <a:lnTo>
                      <a:pt x="580" y="4587"/>
                    </a:lnTo>
                    <a:lnTo>
                      <a:pt x="525" y="4607"/>
                    </a:lnTo>
                    <a:lnTo>
                      <a:pt x="439" y="4580"/>
                    </a:lnTo>
                    <a:lnTo>
                      <a:pt x="390" y="4523"/>
                    </a:lnTo>
                    <a:lnTo>
                      <a:pt x="346" y="4584"/>
                    </a:lnTo>
                    <a:lnTo>
                      <a:pt x="364" y="4712"/>
                    </a:lnTo>
                    <a:lnTo>
                      <a:pt x="451" y="4770"/>
                    </a:lnTo>
                    <a:lnTo>
                      <a:pt x="534" y="4743"/>
                    </a:lnTo>
                    <a:lnTo>
                      <a:pt x="649" y="4635"/>
                    </a:lnTo>
                    <a:lnTo>
                      <a:pt x="840" y="4527"/>
                    </a:lnTo>
                    <a:lnTo>
                      <a:pt x="916" y="4587"/>
                    </a:lnTo>
                    <a:lnTo>
                      <a:pt x="993" y="4514"/>
                    </a:lnTo>
                    <a:lnTo>
                      <a:pt x="1089" y="4550"/>
                    </a:lnTo>
                    <a:lnTo>
                      <a:pt x="1152" y="4566"/>
                    </a:lnTo>
                    <a:lnTo>
                      <a:pt x="1204" y="4596"/>
                    </a:lnTo>
                    <a:lnTo>
                      <a:pt x="1234" y="4515"/>
                    </a:lnTo>
                    <a:lnTo>
                      <a:pt x="1318" y="4563"/>
                    </a:lnTo>
                    <a:lnTo>
                      <a:pt x="1398" y="4509"/>
                    </a:lnTo>
                    <a:lnTo>
                      <a:pt x="1465" y="4556"/>
                    </a:lnTo>
                    <a:lnTo>
                      <a:pt x="1464" y="4440"/>
                    </a:lnTo>
                    <a:lnTo>
                      <a:pt x="1558" y="4464"/>
                    </a:lnTo>
                    <a:lnTo>
                      <a:pt x="1573" y="4536"/>
                    </a:lnTo>
                    <a:lnTo>
                      <a:pt x="1617" y="4592"/>
                    </a:lnTo>
                    <a:lnTo>
                      <a:pt x="1704" y="4503"/>
                    </a:lnTo>
                    <a:lnTo>
                      <a:pt x="1782" y="4572"/>
                    </a:lnTo>
                    <a:lnTo>
                      <a:pt x="1858" y="4584"/>
                    </a:lnTo>
                    <a:lnTo>
                      <a:pt x="1944" y="4530"/>
                    </a:lnTo>
                    <a:lnTo>
                      <a:pt x="2065" y="4532"/>
                    </a:lnTo>
                    <a:lnTo>
                      <a:pt x="2167" y="4542"/>
                    </a:lnTo>
                    <a:lnTo>
                      <a:pt x="2284" y="4605"/>
                    </a:lnTo>
                    <a:lnTo>
                      <a:pt x="2160" y="4814"/>
                    </a:lnTo>
                    <a:lnTo>
                      <a:pt x="2115" y="4955"/>
                    </a:lnTo>
                    <a:lnTo>
                      <a:pt x="2124" y="5078"/>
                    </a:lnTo>
                    <a:lnTo>
                      <a:pt x="2175" y="5165"/>
                    </a:lnTo>
                    <a:lnTo>
                      <a:pt x="2292" y="5178"/>
                    </a:lnTo>
                    <a:lnTo>
                      <a:pt x="2395" y="5147"/>
                    </a:lnTo>
                    <a:lnTo>
                      <a:pt x="2590" y="5313"/>
                    </a:lnTo>
                    <a:lnTo>
                      <a:pt x="2689" y="5340"/>
                    </a:lnTo>
                    <a:lnTo>
                      <a:pt x="2794" y="5337"/>
                    </a:lnTo>
                    <a:lnTo>
                      <a:pt x="2890" y="5364"/>
                    </a:lnTo>
                    <a:lnTo>
                      <a:pt x="2904" y="5414"/>
                    </a:lnTo>
                    <a:lnTo>
                      <a:pt x="2848" y="5450"/>
                    </a:lnTo>
                    <a:lnTo>
                      <a:pt x="2749" y="5465"/>
                    </a:lnTo>
                    <a:lnTo>
                      <a:pt x="2700" y="5490"/>
                    </a:lnTo>
                    <a:lnTo>
                      <a:pt x="2698" y="5553"/>
                    </a:lnTo>
                    <a:lnTo>
                      <a:pt x="2775" y="5595"/>
                    </a:lnTo>
                    <a:lnTo>
                      <a:pt x="2899" y="5534"/>
                    </a:lnTo>
                    <a:lnTo>
                      <a:pt x="2940" y="5469"/>
                    </a:lnTo>
                    <a:lnTo>
                      <a:pt x="3004" y="5442"/>
                    </a:lnTo>
                    <a:lnTo>
                      <a:pt x="3090" y="5381"/>
                    </a:lnTo>
                    <a:lnTo>
                      <a:pt x="3267" y="5297"/>
                    </a:lnTo>
                    <a:lnTo>
                      <a:pt x="3178" y="5264"/>
                    </a:lnTo>
                    <a:lnTo>
                      <a:pt x="3249" y="5198"/>
                    </a:lnTo>
                    <a:lnTo>
                      <a:pt x="3228" y="5126"/>
                    </a:lnTo>
                    <a:lnTo>
                      <a:pt x="3268" y="5075"/>
                    </a:lnTo>
                    <a:lnTo>
                      <a:pt x="3214" y="5057"/>
                    </a:lnTo>
                    <a:lnTo>
                      <a:pt x="3196" y="5018"/>
                    </a:lnTo>
                    <a:lnTo>
                      <a:pt x="3210" y="4964"/>
                    </a:lnTo>
                    <a:lnTo>
                      <a:pt x="3313" y="4946"/>
                    </a:lnTo>
                    <a:lnTo>
                      <a:pt x="3288" y="4892"/>
                    </a:lnTo>
                    <a:lnTo>
                      <a:pt x="3325" y="4815"/>
                    </a:lnTo>
                    <a:lnTo>
                      <a:pt x="3331" y="4754"/>
                    </a:lnTo>
                    <a:lnTo>
                      <a:pt x="3387" y="4674"/>
                    </a:lnTo>
                    <a:lnTo>
                      <a:pt x="3382" y="4592"/>
                    </a:lnTo>
                    <a:lnTo>
                      <a:pt x="3463" y="4607"/>
                    </a:lnTo>
                    <a:lnTo>
                      <a:pt x="3532" y="4542"/>
                    </a:lnTo>
                    <a:lnTo>
                      <a:pt x="3600" y="4511"/>
                    </a:lnTo>
                    <a:lnTo>
                      <a:pt x="3682" y="4542"/>
                    </a:lnTo>
                    <a:lnTo>
                      <a:pt x="3694" y="4487"/>
                    </a:lnTo>
                    <a:lnTo>
                      <a:pt x="3607" y="4406"/>
                    </a:lnTo>
                    <a:lnTo>
                      <a:pt x="3675" y="4344"/>
                    </a:lnTo>
                    <a:lnTo>
                      <a:pt x="3714" y="4268"/>
                    </a:lnTo>
                    <a:lnTo>
                      <a:pt x="3787" y="4269"/>
                    </a:lnTo>
                    <a:lnTo>
                      <a:pt x="3819" y="4145"/>
                    </a:lnTo>
                    <a:lnTo>
                      <a:pt x="3790" y="4064"/>
                    </a:lnTo>
                    <a:lnTo>
                      <a:pt x="3717" y="4007"/>
                    </a:lnTo>
                    <a:lnTo>
                      <a:pt x="3718" y="3933"/>
                    </a:lnTo>
                    <a:lnTo>
                      <a:pt x="3802" y="3960"/>
                    </a:lnTo>
                    <a:lnTo>
                      <a:pt x="3885" y="3914"/>
                    </a:lnTo>
                    <a:lnTo>
                      <a:pt x="4021" y="3957"/>
                    </a:lnTo>
                    <a:lnTo>
                      <a:pt x="4011" y="4062"/>
                    </a:lnTo>
                    <a:lnTo>
                      <a:pt x="4018" y="4139"/>
                    </a:lnTo>
                    <a:lnTo>
                      <a:pt x="4102" y="4170"/>
                    </a:lnTo>
                    <a:lnTo>
                      <a:pt x="4135" y="4244"/>
                    </a:lnTo>
                    <a:lnTo>
                      <a:pt x="4186" y="4296"/>
                    </a:lnTo>
                    <a:lnTo>
                      <a:pt x="4263" y="4304"/>
                    </a:lnTo>
                    <a:lnTo>
                      <a:pt x="4285" y="4439"/>
                    </a:lnTo>
                    <a:lnTo>
                      <a:pt x="4381" y="4490"/>
                    </a:lnTo>
                    <a:lnTo>
                      <a:pt x="4455" y="4505"/>
                    </a:lnTo>
                    <a:lnTo>
                      <a:pt x="4527" y="4590"/>
                    </a:lnTo>
                    <a:lnTo>
                      <a:pt x="4513" y="4673"/>
                    </a:lnTo>
                    <a:lnTo>
                      <a:pt x="4480" y="4758"/>
                    </a:lnTo>
                    <a:lnTo>
                      <a:pt x="4432" y="4796"/>
                    </a:lnTo>
                    <a:lnTo>
                      <a:pt x="4423" y="4875"/>
                    </a:lnTo>
                    <a:lnTo>
                      <a:pt x="4482" y="4889"/>
                    </a:lnTo>
                    <a:lnTo>
                      <a:pt x="4525" y="4925"/>
                    </a:lnTo>
                    <a:lnTo>
                      <a:pt x="4548" y="5000"/>
                    </a:lnTo>
                    <a:lnTo>
                      <a:pt x="4504" y="5099"/>
                    </a:lnTo>
                    <a:lnTo>
                      <a:pt x="4578" y="5181"/>
                    </a:lnTo>
                    <a:lnTo>
                      <a:pt x="4650" y="5243"/>
                    </a:lnTo>
                    <a:lnTo>
                      <a:pt x="4704" y="5319"/>
                    </a:lnTo>
                    <a:lnTo>
                      <a:pt x="4729" y="5391"/>
                    </a:lnTo>
                    <a:lnTo>
                      <a:pt x="4767" y="5438"/>
                    </a:lnTo>
                    <a:lnTo>
                      <a:pt x="4864" y="5432"/>
                    </a:lnTo>
                    <a:lnTo>
                      <a:pt x="4878" y="5504"/>
                    </a:lnTo>
                    <a:lnTo>
                      <a:pt x="4957" y="5502"/>
                    </a:lnTo>
                    <a:lnTo>
                      <a:pt x="5014" y="5508"/>
                    </a:lnTo>
                    <a:lnTo>
                      <a:pt x="5067" y="5495"/>
                    </a:lnTo>
                    <a:lnTo>
                      <a:pt x="5142" y="5493"/>
                    </a:lnTo>
                    <a:lnTo>
                      <a:pt x="5208" y="5468"/>
                    </a:lnTo>
                    <a:lnTo>
                      <a:pt x="5259" y="5436"/>
                    </a:lnTo>
                    <a:lnTo>
                      <a:pt x="5326" y="5411"/>
                    </a:lnTo>
                    <a:lnTo>
                      <a:pt x="5368" y="5378"/>
                    </a:lnTo>
                    <a:lnTo>
                      <a:pt x="5383" y="5334"/>
                    </a:lnTo>
                    <a:lnTo>
                      <a:pt x="5428" y="5309"/>
                    </a:lnTo>
                    <a:lnTo>
                      <a:pt x="5502" y="5274"/>
                    </a:lnTo>
                    <a:lnTo>
                      <a:pt x="5532" y="5247"/>
                    </a:lnTo>
                    <a:lnTo>
                      <a:pt x="5571" y="5279"/>
                    </a:lnTo>
                    <a:lnTo>
                      <a:pt x="5623" y="5303"/>
                    </a:lnTo>
                    <a:lnTo>
                      <a:pt x="5701" y="5277"/>
                    </a:lnTo>
                    <a:lnTo>
                      <a:pt x="5752" y="5220"/>
                    </a:lnTo>
                    <a:lnTo>
                      <a:pt x="5821" y="5207"/>
                    </a:lnTo>
                    <a:lnTo>
                      <a:pt x="5889" y="5216"/>
                    </a:lnTo>
                    <a:lnTo>
                      <a:pt x="5995" y="5064"/>
                    </a:lnTo>
                    <a:lnTo>
                      <a:pt x="6103" y="5015"/>
                    </a:lnTo>
                    <a:lnTo>
                      <a:pt x="6189" y="4994"/>
                    </a:lnTo>
                    <a:lnTo>
                      <a:pt x="6253" y="4985"/>
                    </a:lnTo>
                    <a:lnTo>
                      <a:pt x="6330" y="4949"/>
                    </a:lnTo>
                    <a:lnTo>
                      <a:pt x="6361" y="4883"/>
                    </a:lnTo>
                    <a:lnTo>
                      <a:pt x="6424" y="4856"/>
                    </a:lnTo>
                    <a:lnTo>
                      <a:pt x="6415" y="4766"/>
                    </a:lnTo>
                    <a:lnTo>
                      <a:pt x="6463" y="4712"/>
                    </a:lnTo>
                    <a:lnTo>
                      <a:pt x="6645" y="4701"/>
                    </a:lnTo>
                    <a:lnTo>
                      <a:pt x="6753" y="4712"/>
                    </a:lnTo>
                    <a:lnTo>
                      <a:pt x="6820" y="4653"/>
                    </a:lnTo>
                    <a:lnTo>
                      <a:pt x="6972" y="4644"/>
                    </a:lnTo>
                    <a:lnTo>
                      <a:pt x="6888" y="4472"/>
                    </a:lnTo>
                    <a:lnTo>
                      <a:pt x="6685" y="4356"/>
                    </a:lnTo>
                    <a:lnTo>
                      <a:pt x="6600" y="4391"/>
                    </a:lnTo>
                    <a:lnTo>
                      <a:pt x="6555" y="4313"/>
                    </a:lnTo>
                    <a:lnTo>
                      <a:pt x="6492" y="4236"/>
                    </a:lnTo>
                    <a:lnTo>
                      <a:pt x="6390" y="4167"/>
                    </a:lnTo>
                    <a:lnTo>
                      <a:pt x="6465" y="4152"/>
                    </a:lnTo>
                    <a:lnTo>
                      <a:pt x="6531" y="4109"/>
                    </a:lnTo>
                    <a:lnTo>
                      <a:pt x="6673" y="4116"/>
                    </a:lnTo>
                    <a:lnTo>
                      <a:pt x="6655" y="4026"/>
                    </a:lnTo>
                    <a:lnTo>
                      <a:pt x="6690" y="3960"/>
                    </a:lnTo>
                    <a:lnTo>
                      <a:pt x="6753" y="3914"/>
                    </a:lnTo>
                    <a:lnTo>
                      <a:pt x="6703" y="3855"/>
                    </a:lnTo>
                    <a:lnTo>
                      <a:pt x="6738" y="3792"/>
                    </a:lnTo>
                    <a:lnTo>
                      <a:pt x="6820" y="3782"/>
                    </a:lnTo>
                    <a:lnTo>
                      <a:pt x="6858" y="3713"/>
                    </a:lnTo>
                    <a:lnTo>
                      <a:pt x="6823" y="3642"/>
                    </a:lnTo>
                    <a:lnTo>
                      <a:pt x="6765" y="3638"/>
                    </a:lnTo>
                    <a:lnTo>
                      <a:pt x="6723" y="3542"/>
                    </a:lnTo>
                    <a:lnTo>
                      <a:pt x="6601" y="3509"/>
                    </a:lnTo>
                    <a:lnTo>
                      <a:pt x="6589" y="3446"/>
                    </a:lnTo>
                    <a:lnTo>
                      <a:pt x="6492" y="3462"/>
                    </a:lnTo>
                    <a:lnTo>
                      <a:pt x="6411" y="3464"/>
                    </a:lnTo>
                    <a:lnTo>
                      <a:pt x="6342" y="3398"/>
                    </a:lnTo>
                    <a:lnTo>
                      <a:pt x="6267" y="3351"/>
                    </a:lnTo>
                    <a:lnTo>
                      <a:pt x="6210" y="3422"/>
                    </a:lnTo>
                    <a:lnTo>
                      <a:pt x="6151" y="3387"/>
                    </a:lnTo>
                    <a:lnTo>
                      <a:pt x="6100" y="3338"/>
                    </a:lnTo>
                    <a:lnTo>
                      <a:pt x="6009" y="3329"/>
                    </a:lnTo>
                    <a:lnTo>
                      <a:pt x="6027" y="3272"/>
                    </a:lnTo>
                    <a:lnTo>
                      <a:pt x="5983" y="3186"/>
                    </a:lnTo>
                    <a:lnTo>
                      <a:pt x="5974" y="3096"/>
                    </a:lnTo>
                    <a:lnTo>
                      <a:pt x="5916" y="3077"/>
                    </a:lnTo>
                    <a:lnTo>
                      <a:pt x="5851" y="3161"/>
                    </a:lnTo>
                    <a:lnTo>
                      <a:pt x="5751" y="3194"/>
                    </a:lnTo>
                    <a:lnTo>
                      <a:pt x="5688" y="3128"/>
                    </a:lnTo>
                    <a:lnTo>
                      <a:pt x="5679" y="3080"/>
                    </a:lnTo>
                    <a:lnTo>
                      <a:pt x="5605" y="3057"/>
                    </a:lnTo>
                    <a:lnTo>
                      <a:pt x="5544" y="3054"/>
                    </a:lnTo>
                    <a:lnTo>
                      <a:pt x="5433" y="2978"/>
                    </a:lnTo>
                    <a:lnTo>
                      <a:pt x="5397" y="2924"/>
                    </a:lnTo>
                    <a:lnTo>
                      <a:pt x="5323" y="2862"/>
                    </a:lnTo>
                    <a:lnTo>
                      <a:pt x="5319" y="2768"/>
                    </a:lnTo>
                    <a:lnTo>
                      <a:pt x="5155" y="2708"/>
                    </a:lnTo>
                    <a:lnTo>
                      <a:pt x="5175" y="2633"/>
                    </a:lnTo>
                    <a:lnTo>
                      <a:pt x="5164" y="2585"/>
                    </a:lnTo>
                    <a:lnTo>
                      <a:pt x="5056" y="2535"/>
                    </a:lnTo>
                    <a:lnTo>
                      <a:pt x="4911" y="2544"/>
                    </a:lnTo>
                    <a:lnTo>
                      <a:pt x="4879" y="2450"/>
                    </a:lnTo>
                    <a:lnTo>
                      <a:pt x="4984" y="2424"/>
                    </a:lnTo>
                    <a:lnTo>
                      <a:pt x="5064" y="2330"/>
                    </a:lnTo>
                    <a:lnTo>
                      <a:pt x="5035" y="2241"/>
                    </a:lnTo>
                    <a:lnTo>
                      <a:pt x="4963" y="2153"/>
                    </a:lnTo>
                    <a:lnTo>
                      <a:pt x="4915" y="2175"/>
                    </a:lnTo>
                    <a:lnTo>
                      <a:pt x="4902" y="2069"/>
                    </a:lnTo>
                    <a:lnTo>
                      <a:pt x="4941" y="1946"/>
                    </a:lnTo>
                    <a:lnTo>
                      <a:pt x="5017" y="1902"/>
                    </a:lnTo>
                    <a:lnTo>
                      <a:pt x="4990" y="1778"/>
                    </a:lnTo>
                    <a:lnTo>
                      <a:pt x="4981" y="1602"/>
                    </a:lnTo>
                    <a:lnTo>
                      <a:pt x="5023" y="1542"/>
                    </a:lnTo>
                    <a:lnTo>
                      <a:pt x="5040" y="1478"/>
                    </a:lnTo>
                    <a:lnTo>
                      <a:pt x="4954" y="1431"/>
                    </a:lnTo>
                    <a:lnTo>
                      <a:pt x="4921" y="1562"/>
                    </a:lnTo>
                    <a:lnTo>
                      <a:pt x="4822" y="1571"/>
                    </a:lnTo>
                    <a:lnTo>
                      <a:pt x="4764" y="1580"/>
                    </a:lnTo>
                    <a:lnTo>
                      <a:pt x="4714" y="1529"/>
                    </a:lnTo>
                    <a:lnTo>
                      <a:pt x="4683" y="1421"/>
                    </a:lnTo>
                    <a:lnTo>
                      <a:pt x="4599" y="1400"/>
                    </a:lnTo>
                    <a:lnTo>
                      <a:pt x="4586" y="1333"/>
                    </a:lnTo>
                    <a:lnTo>
                      <a:pt x="4611" y="1291"/>
                    </a:lnTo>
                    <a:lnTo>
                      <a:pt x="4515" y="1173"/>
                    </a:lnTo>
                    <a:lnTo>
                      <a:pt x="4413" y="1133"/>
                    </a:lnTo>
                    <a:cubicBezTo>
                      <a:pt x="4413" y="1109"/>
                      <a:pt x="4413" y="1085"/>
                      <a:pt x="4413" y="1062"/>
                    </a:cubicBezTo>
                    <a:lnTo>
                      <a:pt x="4385" y="994"/>
                    </a:lnTo>
                    <a:lnTo>
                      <a:pt x="4267" y="1063"/>
                    </a:lnTo>
                    <a:lnTo>
                      <a:pt x="4210" y="1030"/>
                    </a:lnTo>
                    <a:lnTo>
                      <a:pt x="4206" y="949"/>
                    </a:lnTo>
                    <a:lnTo>
                      <a:pt x="4181" y="887"/>
                    </a:lnTo>
                    <a:lnTo>
                      <a:pt x="4122" y="774"/>
                    </a:lnTo>
                    <a:lnTo>
                      <a:pt x="4063" y="777"/>
                    </a:lnTo>
                    <a:lnTo>
                      <a:pt x="3998" y="801"/>
                    </a:lnTo>
                    <a:lnTo>
                      <a:pt x="3938" y="786"/>
                    </a:lnTo>
                    <a:lnTo>
                      <a:pt x="3905" y="772"/>
                    </a:lnTo>
                    <a:lnTo>
                      <a:pt x="3853" y="700"/>
                    </a:lnTo>
                    <a:lnTo>
                      <a:pt x="3842" y="646"/>
                    </a:lnTo>
                    <a:lnTo>
                      <a:pt x="3800" y="564"/>
                    </a:lnTo>
                    <a:lnTo>
                      <a:pt x="3811" y="503"/>
                    </a:lnTo>
                    <a:lnTo>
                      <a:pt x="3757" y="455"/>
                    </a:lnTo>
                    <a:lnTo>
                      <a:pt x="3726" y="404"/>
                    </a:lnTo>
                    <a:lnTo>
                      <a:pt x="3680" y="381"/>
                    </a:lnTo>
                    <a:lnTo>
                      <a:pt x="3647" y="342"/>
                    </a:lnTo>
                    <a:lnTo>
                      <a:pt x="3610" y="302"/>
                    </a:lnTo>
                    <a:lnTo>
                      <a:pt x="3654" y="269"/>
                    </a:lnTo>
                    <a:lnTo>
                      <a:pt x="3570" y="231"/>
                    </a:lnTo>
                    <a:lnTo>
                      <a:pt x="3499" y="188"/>
                    </a:lnTo>
                    <a:lnTo>
                      <a:pt x="3468" y="156"/>
                    </a:lnTo>
                    <a:lnTo>
                      <a:pt x="3441" y="131"/>
                    </a:lnTo>
                    <a:lnTo>
                      <a:pt x="3387" y="101"/>
                    </a:lnTo>
                    <a:lnTo>
                      <a:pt x="3292" y="167"/>
                    </a:lnTo>
                    <a:lnTo>
                      <a:pt x="3232" y="119"/>
                    </a:lnTo>
                    <a:lnTo>
                      <a:pt x="3221" y="32"/>
                    </a:lnTo>
                    <a:lnTo>
                      <a:pt x="3130" y="78"/>
                    </a:lnTo>
                    <a:lnTo>
                      <a:pt x="3107" y="154"/>
                    </a:lnTo>
                    <a:lnTo>
                      <a:pt x="3030" y="142"/>
                    </a:lnTo>
                    <a:lnTo>
                      <a:pt x="2974" y="48"/>
                    </a:lnTo>
                    <a:lnTo>
                      <a:pt x="2852" y="46"/>
                    </a:lnTo>
                    <a:lnTo>
                      <a:pt x="2741" y="80"/>
                    </a:lnTo>
                    <a:lnTo>
                      <a:pt x="2578" y="148"/>
                    </a:lnTo>
                    <a:close/>
                  </a:path>
                </a:pathLst>
              </a:custGeom>
              <a:solidFill>
                <a:srgbClr val="304D6A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2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任意多边形 114">
                <a:extLst>
                  <a:ext uri="{FF2B5EF4-FFF2-40B4-BE49-F238E27FC236}">
                    <a16:creationId xmlns:a16="http://schemas.microsoft.com/office/drawing/2014/main" id="{578FE46A-DDFC-D591-6CF4-779A91CBF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" y="1684"/>
                <a:ext cx="1401" cy="1508"/>
              </a:xfrm>
              <a:custGeom>
                <a:avLst/>
                <a:gdLst>
                  <a:gd name="T0" fmla="*/ 140909 w 7005"/>
                  <a:gd name="T1" fmla="*/ 0 h 7539"/>
                  <a:gd name="T2" fmla="*/ 0 w 7005"/>
                  <a:gd name="T3" fmla="*/ 396014 h 7539"/>
                  <a:gd name="T4" fmla="*/ 287992 w 7005"/>
                  <a:gd name="T5" fmla="*/ 52550 h 7539"/>
                  <a:gd name="T6" fmla="*/ 140909 w 7005"/>
                  <a:gd name="T7" fmla="*/ 0 h 75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005" h="7539">
                    <a:moveTo>
                      <a:pt x="3375" y="2259"/>
                    </a:moveTo>
                    <a:lnTo>
                      <a:pt x="3383" y="2200"/>
                    </a:lnTo>
                    <a:lnTo>
                      <a:pt x="3401" y="2128"/>
                    </a:lnTo>
                    <a:lnTo>
                      <a:pt x="3471" y="2058"/>
                    </a:lnTo>
                    <a:lnTo>
                      <a:pt x="3450" y="2004"/>
                    </a:lnTo>
                    <a:lnTo>
                      <a:pt x="3420" y="1974"/>
                    </a:lnTo>
                    <a:lnTo>
                      <a:pt x="3407" y="1915"/>
                    </a:lnTo>
                    <a:lnTo>
                      <a:pt x="3465" y="1851"/>
                    </a:lnTo>
                    <a:lnTo>
                      <a:pt x="3527" y="1836"/>
                    </a:lnTo>
                    <a:lnTo>
                      <a:pt x="3575" y="1878"/>
                    </a:lnTo>
                    <a:lnTo>
                      <a:pt x="3630" y="1909"/>
                    </a:lnTo>
                    <a:lnTo>
                      <a:pt x="3701" y="1909"/>
                    </a:lnTo>
                    <a:lnTo>
                      <a:pt x="3747" y="1951"/>
                    </a:lnTo>
                    <a:lnTo>
                      <a:pt x="3731" y="2040"/>
                    </a:lnTo>
                    <a:lnTo>
                      <a:pt x="3828" y="2014"/>
                    </a:lnTo>
                    <a:lnTo>
                      <a:pt x="3909" y="1977"/>
                    </a:lnTo>
                    <a:lnTo>
                      <a:pt x="3969" y="2010"/>
                    </a:lnTo>
                    <a:lnTo>
                      <a:pt x="3956" y="2109"/>
                    </a:lnTo>
                    <a:lnTo>
                      <a:pt x="4023" y="2157"/>
                    </a:lnTo>
                    <a:lnTo>
                      <a:pt x="4128" y="2106"/>
                    </a:lnTo>
                    <a:lnTo>
                      <a:pt x="4176" y="2154"/>
                    </a:lnTo>
                    <a:lnTo>
                      <a:pt x="4242" y="2179"/>
                    </a:lnTo>
                    <a:lnTo>
                      <a:pt x="4275" y="2242"/>
                    </a:lnTo>
                    <a:lnTo>
                      <a:pt x="4341" y="2233"/>
                    </a:lnTo>
                    <a:lnTo>
                      <a:pt x="4436" y="2254"/>
                    </a:lnTo>
                    <a:lnTo>
                      <a:pt x="4479" y="2308"/>
                    </a:lnTo>
                    <a:lnTo>
                      <a:pt x="4430" y="2334"/>
                    </a:lnTo>
                    <a:lnTo>
                      <a:pt x="4476" y="2400"/>
                    </a:lnTo>
                    <a:lnTo>
                      <a:pt x="4541" y="2380"/>
                    </a:lnTo>
                    <a:lnTo>
                      <a:pt x="4610" y="2431"/>
                    </a:lnTo>
                    <a:lnTo>
                      <a:pt x="4704" y="2433"/>
                    </a:lnTo>
                    <a:lnTo>
                      <a:pt x="4832" y="2392"/>
                    </a:lnTo>
                    <a:lnTo>
                      <a:pt x="4854" y="2478"/>
                    </a:lnTo>
                    <a:lnTo>
                      <a:pt x="4923" y="2524"/>
                    </a:lnTo>
                    <a:lnTo>
                      <a:pt x="4968" y="2533"/>
                    </a:lnTo>
                    <a:lnTo>
                      <a:pt x="5015" y="2581"/>
                    </a:lnTo>
                    <a:lnTo>
                      <a:pt x="5085" y="2578"/>
                    </a:lnTo>
                    <a:lnTo>
                      <a:pt x="5172" y="2607"/>
                    </a:lnTo>
                    <a:lnTo>
                      <a:pt x="5250" y="2649"/>
                    </a:lnTo>
                    <a:lnTo>
                      <a:pt x="5316" y="2590"/>
                    </a:lnTo>
                    <a:lnTo>
                      <a:pt x="5294" y="2541"/>
                    </a:lnTo>
                    <a:lnTo>
                      <a:pt x="5307" y="2496"/>
                    </a:lnTo>
                    <a:lnTo>
                      <a:pt x="5223" y="2454"/>
                    </a:lnTo>
                    <a:lnTo>
                      <a:pt x="5246" y="2389"/>
                    </a:lnTo>
                    <a:lnTo>
                      <a:pt x="5250" y="2325"/>
                    </a:lnTo>
                    <a:lnTo>
                      <a:pt x="5315" y="2293"/>
                    </a:lnTo>
                    <a:lnTo>
                      <a:pt x="5400" y="2305"/>
                    </a:lnTo>
                    <a:lnTo>
                      <a:pt x="5481" y="2364"/>
                    </a:lnTo>
                    <a:lnTo>
                      <a:pt x="5504" y="2433"/>
                    </a:lnTo>
                    <a:lnTo>
                      <a:pt x="5571" y="2440"/>
                    </a:lnTo>
                    <a:lnTo>
                      <a:pt x="5625" y="2433"/>
                    </a:lnTo>
                    <a:lnTo>
                      <a:pt x="5652" y="2368"/>
                    </a:lnTo>
                    <a:lnTo>
                      <a:pt x="5744" y="2353"/>
                    </a:lnTo>
                    <a:lnTo>
                      <a:pt x="5775" y="2416"/>
                    </a:lnTo>
                    <a:lnTo>
                      <a:pt x="5786" y="2482"/>
                    </a:lnTo>
                    <a:lnTo>
                      <a:pt x="5880" y="2556"/>
                    </a:lnTo>
                    <a:lnTo>
                      <a:pt x="5817" y="2646"/>
                    </a:lnTo>
                    <a:lnTo>
                      <a:pt x="5934" y="2656"/>
                    </a:lnTo>
                    <a:lnTo>
                      <a:pt x="5990" y="2611"/>
                    </a:lnTo>
                    <a:lnTo>
                      <a:pt x="6077" y="2608"/>
                    </a:lnTo>
                    <a:lnTo>
                      <a:pt x="6095" y="2665"/>
                    </a:lnTo>
                    <a:lnTo>
                      <a:pt x="6171" y="2655"/>
                    </a:lnTo>
                    <a:lnTo>
                      <a:pt x="6254" y="2736"/>
                    </a:lnTo>
                    <a:lnTo>
                      <a:pt x="6344" y="2815"/>
                    </a:lnTo>
                    <a:lnTo>
                      <a:pt x="6350" y="2890"/>
                    </a:lnTo>
                    <a:lnTo>
                      <a:pt x="6456" y="2892"/>
                    </a:lnTo>
                    <a:lnTo>
                      <a:pt x="6561" y="2902"/>
                    </a:lnTo>
                    <a:lnTo>
                      <a:pt x="6612" y="2914"/>
                    </a:lnTo>
                    <a:lnTo>
                      <a:pt x="6651" y="2974"/>
                    </a:lnTo>
                    <a:lnTo>
                      <a:pt x="6725" y="2995"/>
                    </a:lnTo>
                    <a:lnTo>
                      <a:pt x="6807" y="2962"/>
                    </a:lnTo>
                    <a:lnTo>
                      <a:pt x="6885" y="3028"/>
                    </a:lnTo>
                    <a:lnTo>
                      <a:pt x="6960" y="3030"/>
                    </a:lnTo>
                    <a:lnTo>
                      <a:pt x="7005" y="3100"/>
                    </a:lnTo>
                    <a:lnTo>
                      <a:pt x="6942" y="3217"/>
                    </a:lnTo>
                    <a:lnTo>
                      <a:pt x="6921" y="3286"/>
                    </a:lnTo>
                    <a:lnTo>
                      <a:pt x="6933" y="3345"/>
                    </a:lnTo>
                    <a:lnTo>
                      <a:pt x="6869" y="3409"/>
                    </a:lnTo>
                    <a:lnTo>
                      <a:pt x="6837" y="3469"/>
                    </a:lnTo>
                    <a:lnTo>
                      <a:pt x="6833" y="3540"/>
                    </a:lnTo>
                    <a:lnTo>
                      <a:pt x="6780" y="3571"/>
                    </a:lnTo>
                    <a:lnTo>
                      <a:pt x="6809" y="3622"/>
                    </a:lnTo>
                    <a:lnTo>
                      <a:pt x="6753" y="3669"/>
                    </a:lnTo>
                    <a:lnTo>
                      <a:pt x="6684" y="3681"/>
                    </a:lnTo>
                    <a:lnTo>
                      <a:pt x="6623" y="3729"/>
                    </a:lnTo>
                    <a:lnTo>
                      <a:pt x="6648" y="3801"/>
                    </a:lnTo>
                    <a:lnTo>
                      <a:pt x="6705" y="3834"/>
                    </a:lnTo>
                    <a:lnTo>
                      <a:pt x="6608" y="3987"/>
                    </a:lnTo>
                    <a:lnTo>
                      <a:pt x="6591" y="4035"/>
                    </a:lnTo>
                    <a:lnTo>
                      <a:pt x="6507" y="4068"/>
                    </a:lnTo>
                    <a:lnTo>
                      <a:pt x="6443" y="4048"/>
                    </a:lnTo>
                    <a:lnTo>
                      <a:pt x="6342" y="4056"/>
                    </a:lnTo>
                    <a:lnTo>
                      <a:pt x="6219" y="4137"/>
                    </a:lnTo>
                    <a:lnTo>
                      <a:pt x="6161" y="4174"/>
                    </a:lnTo>
                    <a:lnTo>
                      <a:pt x="6134" y="4219"/>
                    </a:lnTo>
                    <a:lnTo>
                      <a:pt x="6147" y="4302"/>
                    </a:lnTo>
                    <a:lnTo>
                      <a:pt x="6198" y="4312"/>
                    </a:lnTo>
                    <a:lnTo>
                      <a:pt x="6228" y="4402"/>
                    </a:lnTo>
                    <a:lnTo>
                      <a:pt x="6180" y="4437"/>
                    </a:lnTo>
                    <a:lnTo>
                      <a:pt x="6150" y="4413"/>
                    </a:lnTo>
                    <a:lnTo>
                      <a:pt x="6122" y="4497"/>
                    </a:lnTo>
                    <a:lnTo>
                      <a:pt x="6081" y="4531"/>
                    </a:lnTo>
                    <a:lnTo>
                      <a:pt x="6137" y="4563"/>
                    </a:lnTo>
                    <a:lnTo>
                      <a:pt x="6147" y="4671"/>
                    </a:lnTo>
                    <a:lnTo>
                      <a:pt x="6188" y="4720"/>
                    </a:lnTo>
                    <a:lnTo>
                      <a:pt x="6146" y="4747"/>
                    </a:lnTo>
                    <a:lnTo>
                      <a:pt x="6180" y="4822"/>
                    </a:lnTo>
                    <a:lnTo>
                      <a:pt x="6264" y="4825"/>
                    </a:lnTo>
                    <a:lnTo>
                      <a:pt x="6267" y="4903"/>
                    </a:lnTo>
                    <a:lnTo>
                      <a:pt x="6311" y="4974"/>
                    </a:lnTo>
                    <a:lnTo>
                      <a:pt x="6368" y="4999"/>
                    </a:lnTo>
                    <a:lnTo>
                      <a:pt x="6392" y="5085"/>
                    </a:lnTo>
                    <a:lnTo>
                      <a:pt x="6329" y="5137"/>
                    </a:lnTo>
                    <a:lnTo>
                      <a:pt x="6327" y="5257"/>
                    </a:lnTo>
                    <a:lnTo>
                      <a:pt x="6387" y="5361"/>
                    </a:lnTo>
                    <a:lnTo>
                      <a:pt x="6368" y="5419"/>
                    </a:lnTo>
                    <a:lnTo>
                      <a:pt x="6314" y="5437"/>
                    </a:lnTo>
                    <a:lnTo>
                      <a:pt x="6242" y="5481"/>
                    </a:lnTo>
                    <a:lnTo>
                      <a:pt x="6197" y="5541"/>
                    </a:lnTo>
                    <a:lnTo>
                      <a:pt x="6140" y="5566"/>
                    </a:lnTo>
                    <a:lnTo>
                      <a:pt x="6051" y="5563"/>
                    </a:lnTo>
                    <a:lnTo>
                      <a:pt x="6005" y="5509"/>
                    </a:lnTo>
                    <a:lnTo>
                      <a:pt x="5901" y="5533"/>
                    </a:lnTo>
                    <a:lnTo>
                      <a:pt x="5813" y="5506"/>
                    </a:lnTo>
                    <a:lnTo>
                      <a:pt x="5738" y="5512"/>
                    </a:lnTo>
                    <a:lnTo>
                      <a:pt x="5682" y="5530"/>
                    </a:lnTo>
                    <a:lnTo>
                      <a:pt x="5586" y="5581"/>
                    </a:lnTo>
                    <a:lnTo>
                      <a:pt x="5453" y="5620"/>
                    </a:lnTo>
                    <a:lnTo>
                      <a:pt x="5430" y="5700"/>
                    </a:lnTo>
                    <a:lnTo>
                      <a:pt x="5423" y="5757"/>
                    </a:lnTo>
                    <a:lnTo>
                      <a:pt x="5331" y="5814"/>
                    </a:lnTo>
                    <a:lnTo>
                      <a:pt x="5330" y="5896"/>
                    </a:lnTo>
                    <a:lnTo>
                      <a:pt x="5283" y="5965"/>
                    </a:lnTo>
                    <a:lnTo>
                      <a:pt x="5139" y="6051"/>
                    </a:lnTo>
                    <a:lnTo>
                      <a:pt x="5057" y="6022"/>
                    </a:lnTo>
                    <a:lnTo>
                      <a:pt x="5013" y="5958"/>
                    </a:lnTo>
                    <a:lnTo>
                      <a:pt x="4956" y="5991"/>
                    </a:lnTo>
                    <a:lnTo>
                      <a:pt x="4890" y="5982"/>
                    </a:lnTo>
                    <a:lnTo>
                      <a:pt x="4848" y="5988"/>
                    </a:lnTo>
                    <a:lnTo>
                      <a:pt x="4863" y="6025"/>
                    </a:lnTo>
                    <a:lnTo>
                      <a:pt x="4814" y="6069"/>
                    </a:lnTo>
                    <a:lnTo>
                      <a:pt x="4787" y="6136"/>
                    </a:lnTo>
                    <a:lnTo>
                      <a:pt x="4785" y="6204"/>
                    </a:lnTo>
                    <a:lnTo>
                      <a:pt x="4812" y="6256"/>
                    </a:lnTo>
                    <a:lnTo>
                      <a:pt x="4757" y="6298"/>
                    </a:lnTo>
                    <a:lnTo>
                      <a:pt x="4703" y="6378"/>
                    </a:lnTo>
                    <a:lnTo>
                      <a:pt x="4635" y="6409"/>
                    </a:lnTo>
                    <a:lnTo>
                      <a:pt x="4553" y="6414"/>
                    </a:lnTo>
                    <a:lnTo>
                      <a:pt x="4542" y="6354"/>
                    </a:lnTo>
                    <a:lnTo>
                      <a:pt x="4481" y="6355"/>
                    </a:lnTo>
                    <a:lnTo>
                      <a:pt x="4431" y="6336"/>
                    </a:lnTo>
                    <a:lnTo>
                      <a:pt x="4461" y="6291"/>
                    </a:lnTo>
                    <a:lnTo>
                      <a:pt x="4463" y="6235"/>
                    </a:lnTo>
                    <a:lnTo>
                      <a:pt x="4503" y="6184"/>
                    </a:lnTo>
                    <a:lnTo>
                      <a:pt x="4557" y="6214"/>
                    </a:lnTo>
                    <a:lnTo>
                      <a:pt x="4542" y="6160"/>
                    </a:lnTo>
                    <a:lnTo>
                      <a:pt x="4487" y="6084"/>
                    </a:lnTo>
                    <a:lnTo>
                      <a:pt x="4425" y="5989"/>
                    </a:lnTo>
                    <a:lnTo>
                      <a:pt x="4337" y="6006"/>
                    </a:lnTo>
                    <a:lnTo>
                      <a:pt x="4341" y="6064"/>
                    </a:lnTo>
                    <a:lnTo>
                      <a:pt x="4241" y="6069"/>
                    </a:lnTo>
                    <a:lnTo>
                      <a:pt x="4142" y="6067"/>
                    </a:lnTo>
                    <a:lnTo>
                      <a:pt x="4115" y="6114"/>
                    </a:lnTo>
                    <a:lnTo>
                      <a:pt x="4050" y="6174"/>
                    </a:lnTo>
                    <a:lnTo>
                      <a:pt x="3965" y="6180"/>
                    </a:lnTo>
                    <a:lnTo>
                      <a:pt x="3818" y="6219"/>
                    </a:lnTo>
                    <a:lnTo>
                      <a:pt x="3861" y="6282"/>
                    </a:lnTo>
                    <a:lnTo>
                      <a:pt x="3852" y="6339"/>
                    </a:lnTo>
                    <a:lnTo>
                      <a:pt x="3924" y="6361"/>
                    </a:lnTo>
                    <a:lnTo>
                      <a:pt x="3971" y="6355"/>
                    </a:lnTo>
                    <a:lnTo>
                      <a:pt x="3980" y="6462"/>
                    </a:lnTo>
                    <a:lnTo>
                      <a:pt x="4049" y="6492"/>
                    </a:lnTo>
                    <a:lnTo>
                      <a:pt x="4079" y="6613"/>
                    </a:lnTo>
                    <a:lnTo>
                      <a:pt x="3974" y="6678"/>
                    </a:lnTo>
                    <a:lnTo>
                      <a:pt x="4008" y="6762"/>
                    </a:lnTo>
                    <a:lnTo>
                      <a:pt x="3989" y="6822"/>
                    </a:lnTo>
                    <a:lnTo>
                      <a:pt x="3918" y="6876"/>
                    </a:lnTo>
                    <a:lnTo>
                      <a:pt x="3888" y="6934"/>
                    </a:lnTo>
                    <a:lnTo>
                      <a:pt x="3782" y="6901"/>
                    </a:lnTo>
                    <a:lnTo>
                      <a:pt x="3729" y="7002"/>
                    </a:lnTo>
                    <a:lnTo>
                      <a:pt x="3680" y="7072"/>
                    </a:lnTo>
                    <a:lnTo>
                      <a:pt x="3618" y="7050"/>
                    </a:lnTo>
                    <a:lnTo>
                      <a:pt x="3548" y="7086"/>
                    </a:lnTo>
                    <a:lnTo>
                      <a:pt x="3524" y="7195"/>
                    </a:lnTo>
                    <a:lnTo>
                      <a:pt x="3572" y="7239"/>
                    </a:lnTo>
                    <a:lnTo>
                      <a:pt x="3654" y="7344"/>
                    </a:lnTo>
                    <a:lnTo>
                      <a:pt x="3573" y="7405"/>
                    </a:lnTo>
                    <a:lnTo>
                      <a:pt x="3482" y="7438"/>
                    </a:lnTo>
                    <a:lnTo>
                      <a:pt x="3404" y="7539"/>
                    </a:lnTo>
                    <a:lnTo>
                      <a:pt x="3341" y="7513"/>
                    </a:lnTo>
                    <a:lnTo>
                      <a:pt x="3311" y="7467"/>
                    </a:lnTo>
                    <a:lnTo>
                      <a:pt x="3218" y="7515"/>
                    </a:lnTo>
                    <a:lnTo>
                      <a:pt x="3194" y="7414"/>
                    </a:lnTo>
                    <a:lnTo>
                      <a:pt x="3194" y="7317"/>
                    </a:lnTo>
                    <a:lnTo>
                      <a:pt x="3179" y="7188"/>
                    </a:lnTo>
                    <a:lnTo>
                      <a:pt x="3066" y="7224"/>
                    </a:lnTo>
                    <a:lnTo>
                      <a:pt x="3012" y="7179"/>
                    </a:lnTo>
                    <a:lnTo>
                      <a:pt x="2934" y="7149"/>
                    </a:lnTo>
                    <a:lnTo>
                      <a:pt x="2847" y="7093"/>
                    </a:lnTo>
                    <a:lnTo>
                      <a:pt x="2684" y="7012"/>
                    </a:lnTo>
                    <a:lnTo>
                      <a:pt x="2619" y="7054"/>
                    </a:lnTo>
                    <a:lnTo>
                      <a:pt x="2538" y="7039"/>
                    </a:lnTo>
                    <a:lnTo>
                      <a:pt x="2523" y="6954"/>
                    </a:lnTo>
                    <a:lnTo>
                      <a:pt x="2390" y="7003"/>
                    </a:lnTo>
                    <a:lnTo>
                      <a:pt x="2322" y="7000"/>
                    </a:lnTo>
                    <a:lnTo>
                      <a:pt x="2318" y="6813"/>
                    </a:lnTo>
                    <a:lnTo>
                      <a:pt x="2253" y="6759"/>
                    </a:lnTo>
                    <a:lnTo>
                      <a:pt x="2216" y="6672"/>
                    </a:lnTo>
                    <a:lnTo>
                      <a:pt x="2127" y="6597"/>
                    </a:lnTo>
                    <a:lnTo>
                      <a:pt x="1995" y="6586"/>
                    </a:lnTo>
                    <a:lnTo>
                      <a:pt x="1899" y="6522"/>
                    </a:lnTo>
                    <a:lnTo>
                      <a:pt x="1809" y="6540"/>
                    </a:lnTo>
                    <a:lnTo>
                      <a:pt x="1769" y="6460"/>
                    </a:lnTo>
                    <a:lnTo>
                      <a:pt x="1607" y="6378"/>
                    </a:lnTo>
                    <a:lnTo>
                      <a:pt x="1587" y="6247"/>
                    </a:lnTo>
                    <a:lnTo>
                      <a:pt x="1478" y="6282"/>
                    </a:lnTo>
                    <a:lnTo>
                      <a:pt x="1353" y="6205"/>
                    </a:lnTo>
                    <a:lnTo>
                      <a:pt x="1275" y="6172"/>
                    </a:lnTo>
                    <a:lnTo>
                      <a:pt x="1283" y="6078"/>
                    </a:lnTo>
                    <a:lnTo>
                      <a:pt x="1203" y="5976"/>
                    </a:lnTo>
                    <a:lnTo>
                      <a:pt x="1107" y="5919"/>
                    </a:lnTo>
                    <a:lnTo>
                      <a:pt x="1043" y="5826"/>
                    </a:lnTo>
                    <a:lnTo>
                      <a:pt x="888" y="5737"/>
                    </a:lnTo>
                    <a:lnTo>
                      <a:pt x="813" y="5677"/>
                    </a:lnTo>
                    <a:lnTo>
                      <a:pt x="770" y="5601"/>
                    </a:lnTo>
                    <a:lnTo>
                      <a:pt x="627" y="5538"/>
                    </a:lnTo>
                    <a:lnTo>
                      <a:pt x="536" y="5412"/>
                    </a:lnTo>
                    <a:lnTo>
                      <a:pt x="468" y="5328"/>
                    </a:lnTo>
                    <a:lnTo>
                      <a:pt x="336" y="5280"/>
                    </a:lnTo>
                    <a:lnTo>
                      <a:pt x="198" y="5280"/>
                    </a:lnTo>
                    <a:lnTo>
                      <a:pt x="221" y="5170"/>
                    </a:lnTo>
                    <a:lnTo>
                      <a:pt x="170" y="5050"/>
                    </a:lnTo>
                    <a:lnTo>
                      <a:pt x="261" y="4960"/>
                    </a:lnTo>
                    <a:lnTo>
                      <a:pt x="356" y="4834"/>
                    </a:lnTo>
                    <a:lnTo>
                      <a:pt x="482" y="4821"/>
                    </a:lnTo>
                    <a:lnTo>
                      <a:pt x="635" y="4722"/>
                    </a:lnTo>
                    <a:lnTo>
                      <a:pt x="719" y="4788"/>
                    </a:lnTo>
                    <a:lnTo>
                      <a:pt x="761" y="4852"/>
                    </a:lnTo>
                    <a:lnTo>
                      <a:pt x="831" y="4882"/>
                    </a:lnTo>
                    <a:lnTo>
                      <a:pt x="929" y="4885"/>
                    </a:lnTo>
                    <a:lnTo>
                      <a:pt x="986" y="4804"/>
                    </a:lnTo>
                    <a:lnTo>
                      <a:pt x="929" y="4735"/>
                    </a:lnTo>
                    <a:lnTo>
                      <a:pt x="989" y="4645"/>
                    </a:lnTo>
                    <a:lnTo>
                      <a:pt x="954" y="4579"/>
                    </a:lnTo>
                    <a:lnTo>
                      <a:pt x="966" y="4413"/>
                    </a:lnTo>
                    <a:lnTo>
                      <a:pt x="906" y="4218"/>
                    </a:lnTo>
                    <a:lnTo>
                      <a:pt x="809" y="4113"/>
                    </a:lnTo>
                    <a:lnTo>
                      <a:pt x="692" y="4078"/>
                    </a:lnTo>
                    <a:lnTo>
                      <a:pt x="543" y="4018"/>
                    </a:lnTo>
                    <a:lnTo>
                      <a:pt x="453" y="3922"/>
                    </a:lnTo>
                    <a:lnTo>
                      <a:pt x="399" y="3789"/>
                    </a:lnTo>
                    <a:lnTo>
                      <a:pt x="401" y="3633"/>
                    </a:lnTo>
                    <a:lnTo>
                      <a:pt x="342" y="3487"/>
                    </a:lnTo>
                    <a:lnTo>
                      <a:pt x="240" y="3334"/>
                    </a:lnTo>
                    <a:lnTo>
                      <a:pt x="296" y="3292"/>
                    </a:lnTo>
                    <a:lnTo>
                      <a:pt x="581" y="3403"/>
                    </a:lnTo>
                    <a:lnTo>
                      <a:pt x="678" y="3478"/>
                    </a:lnTo>
                    <a:lnTo>
                      <a:pt x="774" y="3460"/>
                    </a:lnTo>
                    <a:lnTo>
                      <a:pt x="914" y="3495"/>
                    </a:lnTo>
                    <a:lnTo>
                      <a:pt x="1043" y="3501"/>
                    </a:lnTo>
                    <a:lnTo>
                      <a:pt x="1128" y="3387"/>
                    </a:lnTo>
                    <a:lnTo>
                      <a:pt x="1353" y="3217"/>
                    </a:lnTo>
                    <a:lnTo>
                      <a:pt x="1262" y="3157"/>
                    </a:lnTo>
                    <a:lnTo>
                      <a:pt x="1146" y="3166"/>
                    </a:lnTo>
                    <a:lnTo>
                      <a:pt x="1047" y="3031"/>
                    </a:lnTo>
                    <a:lnTo>
                      <a:pt x="995" y="2959"/>
                    </a:lnTo>
                    <a:lnTo>
                      <a:pt x="942" y="2937"/>
                    </a:lnTo>
                    <a:lnTo>
                      <a:pt x="980" y="2875"/>
                    </a:lnTo>
                    <a:lnTo>
                      <a:pt x="954" y="2829"/>
                    </a:lnTo>
                    <a:lnTo>
                      <a:pt x="885" y="2895"/>
                    </a:lnTo>
                    <a:lnTo>
                      <a:pt x="822" y="2901"/>
                    </a:lnTo>
                    <a:lnTo>
                      <a:pt x="780" y="2781"/>
                    </a:lnTo>
                    <a:lnTo>
                      <a:pt x="668" y="2710"/>
                    </a:lnTo>
                    <a:lnTo>
                      <a:pt x="671" y="2640"/>
                    </a:lnTo>
                    <a:lnTo>
                      <a:pt x="558" y="2425"/>
                    </a:lnTo>
                    <a:lnTo>
                      <a:pt x="441" y="2376"/>
                    </a:lnTo>
                    <a:lnTo>
                      <a:pt x="387" y="2424"/>
                    </a:lnTo>
                    <a:lnTo>
                      <a:pt x="312" y="2448"/>
                    </a:lnTo>
                    <a:lnTo>
                      <a:pt x="266" y="2340"/>
                    </a:lnTo>
                    <a:lnTo>
                      <a:pt x="156" y="2364"/>
                    </a:lnTo>
                    <a:lnTo>
                      <a:pt x="131" y="2289"/>
                    </a:lnTo>
                    <a:lnTo>
                      <a:pt x="74" y="2223"/>
                    </a:lnTo>
                    <a:lnTo>
                      <a:pt x="66" y="2169"/>
                    </a:lnTo>
                    <a:lnTo>
                      <a:pt x="35" y="2088"/>
                    </a:lnTo>
                    <a:lnTo>
                      <a:pt x="0" y="1933"/>
                    </a:lnTo>
                    <a:lnTo>
                      <a:pt x="110" y="1878"/>
                    </a:lnTo>
                    <a:lnTo>
                      <a:pt x="120" y="1770"/>
                    </a:lnTo>
                    <a:lnTo>
                      <a:pt x="83" y="1647"/>
                    </a:lnTo>
                    <a:lnTo>
                      <a:pt x="62" y="1519"/>
                    </a:lnTo>
                    <a:lnTo>
                      <a:pt x="159" y="1485"/>
                    </a:lnTo>
                    <a:lnTo>
                      <a:pt x="243" y="1372"/>
                    </a:lnTo>
                    <a:lnTo>
                      <a:pt x="183" y="1348"/>
                    </a:lnTo>
                    <a:lnTo>
                      <a:pt x="242" y="1266"/>
                    </a:lnTo>
                    <a:lnTo>
                      <a:pt x="333" y="1243"/>
                    </a:lnTo>
                    <a:lnTo>
                      <a:pt x="306" y="1152"/>
                    </a:lnTo>
                    <a:lnTo>
                      <a:pt x="381" y="1131"/>
                    </a:lnTo>
                    <a:lnTo>
                      <a:pt x="413" y="975"/>
                    </a:lnTo>
                    <a:lnTo>
                      <a:pt x="609" y="745"/>
                    </a:lnTo>
                    <a:lnTo>
                      <a:pt x="569" y="609"/>
                    </a:lnTo>
                    <a:lnTo>
                      <a:pt x="626" y="559"/>
                    </a:lnTo>
                    <a:lnTo>
                      <a:pt x="618" y="432"/>
                    </a:lnTo>
                    <a:lnTo>
                      <a:pt x="726" y="309"/>
                    </a:lnTo>
                    <a:lnTo>
                      <a:pt x="665" y="312"/>
                    </a:lnTo>
                    <a:lnTo>
                      <a:pt x="689" y="237"/>
                    </a:lnTo>
                    <a:lnTo>
                      <a:pt x="674" y="181"/>
                    </a:lnTo>
                    <a:lnTo>
                      <a:pt x="575" y="157"/>
                    </a:lnTo>
                    <a:lnTo>
                      <a:pt x="605" y="78"/>
                    </a:lnTo>
                    <a:lnTo>
                      <a:pt x="692" y="123"/>
                    </a:lnTo>
                    <a:lnTo>
                      <a:pt x="767" y="69"/>
                    </a:lnTo>
                    <a:lnTo>
                      <a:pt x="839" y="118"/>
                    </a:lnTo>
                    <a:lnTo>
                      <a:pt x="834" y="0"/>
                    </a:lnTo>
                    <a:lnTo>
                      <a:pt x="927" y="24"/>
                    </a:lnTo>
                    <a:lnTo>
                      <a:pt x="948" y="97"/>
                    </a:lnTo>
                    <a:lnTo>
                      <a:pt x="987" y="151"/>
                    </a:lnTo>
                    <a:lnTo>
                      <a:pt x="1077" y="63"/>
                    </a:lnTo>
                    <a:lnTo>
                      <a:pt x="1154" y="133"/>
                    </a:lnTo>
                    <a:lnTo>
                      <a:pt x="1229" y="144"/>
                    </a:lnTo>
                    <a:lnTo>
                      <a:pt x="1319" y="90"/>
                    </a:lnTo>
                    <a:lnTo>
                      <a:pt x="1442" y="96"/>
                    </a:lnTo>
                    <a:lnTo>
                      <a:pt x="1541" y="103"/>
                    </a:lnTo>
                    <a:lnTo>
                      <a:pt x="1656" y="168"/>
                    </a:lnTo>
                    <a:lnTo>
                      <a:pt x="1536" y="372"/>
                    </a:lnTo>
                    <a:lnTo>
                      <a:pt x="1487" y="516"/>
                    </a:lnTo>
                    <a:lnTo>
                      <a:pt x="1494" y="636"/>
                    </a:lnTo>
                    <a:lnTo>
                      <a:pt x="1547" y="726"/>
                    </a:lnTo>
                    <a:lnTo>
                      <a:pt x="1664" y="738"/>
                    </a:lnTo>
                    <a:lnTo>
                      <a:pt x="1766" y="706"/>
                    </a:lnTo>
                    <a:lnTo>
                      <a:pt x="1964" y="876"/>
                    </a:lnTo>
                    <a:lnTo>
                      <a:pt x="2061" y="901"/>
                    </a:lnTo>
                    <a:lnTo>
                      <a:pt x="2169" y="900"/>
                    </a:lnTo>
                    <a:lnTo>
                      <a:pt x="2262" y="925"/>
                    </a:lnTo>
                    <a:lnTo>
                      <a:pt x="2277" y="972"/>
                    </a:lnTo>
                    <a:lnTo>
                      <a:pt x="2222" y="1012"/>
                    </a:lnTo>
                    <a:lnTo>
                      <a:pt x="2124" y="1027"/>
                    </a:lnTo>
                    <a:lnTo>
                      <a:pt x="2072" y="1054"/>
                    </a:lnTo>
                    <a:lnTo>
                      <a:pt x="2070" y="1113"/>
                    </a:lnTo>
                    <a:lnTo>
                      <a:pt x="2150" y="1156"/>
                    </a:lnTo>
                    <a:lnTo>
                      <a:pt x="2270" y="1095"/>
                    </a:lnTo>
                    <a:lnTo>
                      <a:pt x="2307" y="1203"/>
                    </a:lnTo>
                    <a:lnTo>
                      <a:pt x="2295" y="1309"/>
                    </a:lnTo>
                    <a:lnTo>
                      <a:pt x="2301" y="1410"/>
                    </a:lnTo>
                    <a:lnTo>
                      <a:pt x="2498" y="1522"/>
                    </a:lnTo>
                    <a:lnTo>
                      <a:pt x="2543" y="1465"/>
                    </a:lnTo>
                    <a:lnTo>
                      <a:pt x="2604" y="1449"/>
                    </a:lnTo>
                    <a:lnTo>
                      <a:pt x="2675" y="1518"/>
                    </a:lnTo>
                    <a:lnTo>
                      <a:pt x="2696" y="1576"/>
                    </a:lnTo>
                    <a:lnTo>
                      <a:pt x="2826" y="1399"/>
                    </a:lnTo>
                    <a:lnTo>
                      <a:pt x="2864" y="1459"/>
                    </a:lnTo>
                    <a:lnTo>
                      <a:pt x="2882" y="1576"/>
                    </a:lnTo>
                    <a:lnTo>
                      <a:pt x="2948" y="1614"/>
                    </a:lnTo>
                    <a:lnTo>
                      <a:pt x="2954" y="1713"/>
                    </a:lnTo>
                    <a:lnTo>
                      <a:pt x="2915" y="1765"/>
                    </a:lnTo>
                    <a:lnTo>
                      <a:pt x="2957" y="1866"/>
                    </a:lnTo>
                    <a:lnTo>
                      <a:pt x="2919" y="1927"/>
                    </a:lnTo>
                    <a:lnTo>
                      <a:pt x="2865" y="1981"/>
                    </a:lnTo>
                    <a:lnTo>
                      <a:pt x="2865" y="2047"/>
                    </a:lnTo>
                    <a:lnTo>
                      <a:pt x="2882" y="2098"/>
                    </a:lnTo>
                    <a:lnTo>
                      <a:pt x="2832" y="2181"/>
                    </a:lnTo>
                    <a:lnTo>
                      <a:pt x="2903" y="2266"/>
                    </a:lnTo>
                    <a:lnTo>
                      <a:pt x="2954" y="2356"/>
                    </a:lnTo>
                    <a:lnTo>
                      <a:pt x="3027" y="2403"/>
                    </a:lnTo>
                    <a:lnTo>
                      <a:pt x="3077" y="2461"/>
                    </a:lnTo>
                    <a:lnTo>
                      <a:pt x="3122" y="2382"/>
                    </a:lnTo>
                    <a:lnTo>
                      <a:pt x="3171" y="2419"/>
                    </a:lnTo>
                    <a:lnTo>
                      <a:pt x="3236" y="2344"/>
                    </a:lnTo>
                    <a:lnTo>
                      <a:pt x="3258" y="2280"/>
                    </a:lnTo>
                    <a:lnTo>
                      <a:pt x="3375" y="2259"/>
                    </a:lnTo>
                    <a:close/>
                  </a:path>
                </a:pathLst>
              </a:custGeom>
              <a:solidFill>
                <a:srgbClr val="436992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2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任意多边形 17">
                <a:extLst>
                  <a:ext uri="{FF2B5EF4-FFF2-40B4-BE49-F238E27FC236}">
                    <a16:creationId xmlns:a16="http://schemas.microsoft.com/office/drawing/2014/main" id="{4B113089-3F47-56E7-8D21-E7AD4DB82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" y="1768"/>
                <a:ext cx="1154" cy="1848"/>
              </a:xfrm>
              <a:custGeom>
                <a:avLst/>
                <a:gdLst>
                  <a:gd name="T0" fmla="*/ 140909 w 5771"/>
                  <a:gd name="T1" fmla="*/ 0 h 9240"/>
                  <a:gd name="T2" fmla="*/ 0 w 5771"/>
                  <a:gd name="T3" fmla="*/ 396014 h 9240"/>
                  <a:gd name="T4" fmla="*/ 287992 w 5771"/>
                  <a:gd name="T5" fmla="*/ 52550 h 9240"/>
                  <a:gd name="T6" fmla="*/ 140909 w 5771"/>
                  <a:gd name="T7" fmla="*/ 0 h 92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71" h="9240">
                    <a:moveTo>
                      <a:pt x="1560" y="0"/>
                    </a:moveTo>
                    <a:lnTo>
                      <a:pt x="1500" y="22"/>
                    </a:lnTo>
                    <a:lnTo>
                      <a:pt x="1466" y="90"/>
                    </a:lnTo>
                    <a:lnTo>
                      <a:pt x="1392" y="127"/>
                    </a:lnTo>
                    <a:lnTo>
                      <a:pt x="1323" y="135"/>
                    </a:lnTo>
                    <a:lnTo>
                      <a:pt x="1242" y="156"/>
                    </a:lnTo>
                    <a:lnTo>
                      <a:pt x="1131" y="207"/>
                    </a:lnTo>
                    <a:lnTo>
                      <a:pt x="1025" y="357"/>
                    </a:lnTo>
                    <a:lnTo>
                      <a:pt x="960" y="348"/>
                    </a:lnTo>
                    <a:lnTo>
                      <a:pt x="888" y="361"/>
                    </a:lnTo>
                    <a:lnTo>
                      <a:pt x="840" y="420"/>
                    </a:lnTo>
                    <a:lnTo>
                      <a:pt x="762" y="444"/>
                    </a:lnTo>
                    <a:lnTo>
                      <a:pt x="711" y="418"/>
                    </a:lnTo>
                    <a:lnTo>
                      <a:pt x="671" y="388"/>
                    </a:lnTo>
                    <a:lnTo>
                      <a:pt x="638" y="420"/>
                    </a:lnTo>
                    <a:lnTo>
                      <a:pt x="564" y="451"/>
                    </a:lnTo>
                    <a:lnTo>
                      <a:pt x="519" y="481"/>
                    </a:lnTo>
                    <a:lnTo>
                      <a:pt x="506" y="519"/>
                    </a:lnTo>
                    <a:lnTo>
                      <a:pt x="462" y="552"/>
                    </a:lnTo>
                    <a:lnTo>
                      <a:pt x="392" y="579"/>
                    </a:lnTo>
                    <a:lnTo>
                      <a:pt x="350" y="606"/>
                    </a:lnTo>
                    <a:lnTo>
                      <a:pt x="281" y="636"/>
                    </a:lnTo>
                    <a:lnTo>
                      <a:pt x="210" y="636"/>
                    </a:lnTo>
                    <a:lnTo>
                      <a:pt x="149" y="648"/>
                    </a:lnTo>
                    <a:lnTo>
                      <a:pt x="98" y="645"/>
                    </a:lnTo>
                    <a:lnTo>
                      <a:pt x="119" y="730"/>
                    </a:lnTo>
                    <a:lnTo>
                      <a:pt x="128" y="808"/>
                    </a:lnTo>
                    <a:lnTo>
                      <a:pt x="189" y="838"/>
                    </a:lnTo>
                    <a:lnTo>
                      <a:pt x="198" y="891"/>
                    </a:lnTo>
                    <a:lnTo>
                      <a:pt x="114" y="930"/>
                    </a:lnTo>
                    <a:lnTo>
                      <a:pt x="63" y="973"/>
                    </a:lnTo>
                    <a:lnTo>
                      <a:pt x="42" y="1015"/>
                    </a:lnTo>
                    <a:lnTo>
                      <a:pt x="80" y="1146"/>
                    </a:lnTo>
                    <a:lnTo>
                      <a:pt x="162" y="1150"/>
                    </a:lnTo>
                    <a:lnTo>
                      <a:pt x="296" y="1348"/>
                    </a:lnTo>
                    <a:lnTo>
                      <a:pt x="210" y="1428"/>
                    </a:lnTo>
                    <a:lnTo>
                      <a:pt x="140" y="1386"/>
                    </a:lnTo>
                    <a:lnTo>
                      <a:pt x="72" y="1393"/>
                    </a:lnTo>
                    <a:lnTo>
                      <a:pt x="45" y="1479"/>
                    </a:lnTo>
                    <a:lnTo>
                      <a:pt x="0" y="1539"/>
                    </a:lnTo>
                    <a:lnTo>
                      <a:pt x="26" y="1617"/>
                    </a:lnTo>
                    <a:lnTo>
                      <a:pt x="72" y="1644"/>
                    </a:lnTo>
                    <a:lnTo>
                      <a:pt x="122" y="1630"/>
                    </a:lnTo>
                    <a:lnTo>
                      <a:pt x="141" y="1677"/>
                    </a:lnTo>
                    <a:lnTo>
                      <a:pt x="96" y="1722"/>
                    </a:lnTo>
                    <a:lnTo>
                      <a:pt x="108" y="1813"/>
                    </a:lnTo>
                    <a:lnTo>
                      <a:pt x="203" y="1834"/>
                    </a:lnTo>
                    <a:lnTo>
                      <a:pt x="246" y="1888"/>
                    </a:lnTo>
                    <a:lnTo>
                      <a:pt x="197" y="1914"/>
                    </a:lnTo>
                    <a:lnTo>
                      <a:pt x="243" y="1980"/>
                    </a:lnTo>
                    <a:lnTo>
                      <a:pt x="308" y="1960"/>
                    </a:lnTo>
                    <a:lnTo>
                      <a:pt x="377" y="2011"/>
                    </a:lnTo>
                    <a:lnTo>
                      <a:pt x="471" y="2013"/>
                    </a:lnTo>
                    <a:lnTo>
                      <a:pt x="599" y="1972"/>
                    </a:lnTo>
                    <a:lnTo>
                      <a:pt x="621" y="2058"/>
                    </a:lnTo>
                    <a:lnTo>
                      <a:pt x="690" y="2104"/>
                    </a:lnTo>
                    <a:lnTo>
                      <a:pt x="735" y="2113"/>
                    </a:lnTo>
                    <a:lnTo>
                      <a:pt x="782" y="2161"/>
                    </a:lnTo>
                    <a:lnTo>
                      <a:pt x="852" y="2158"/>
                    </a:lnTo>
                    <a:lnTo>
                      <a:pt x="939" y="2187"/>
                    </a:lnTo>
                    <a:lnTo>
                      <a:pt x="1017" y="2229"/>
                    </a:lnTo>
                    <a:lnTo>
                      <a:pt x="1083" y="2170"/>
                    </a:lnTo>
                    <a:lnTo>
                      <a:pt x="1061" y="2121"/>
                    </a:lnTo>
                    <a:lnTo>
                      <a:pt x="1074" y="2076"/>
                    </a:lnTo>
                    <a:lnTo>
                      <a:pt x="990" y="2034"/>
                    </a:lnTo>
                    <a:lnTo>
                      <a:pt x="1013" y="1969"/>
                    </a:lnTo>
                    <a:lnTo>
                      <a:pt x="1017" y="1905"/>
                    </a:lnTo>
                    <a:lnTo>
                      <a:pt x="1082" y="1873"/>
                    </a:lnTo>
                    <a:lnTo>
                      <a:pt x="1167" y="1885"/>
                    </a:lnTo>
                    <a:lnTo>
                      <a:pt x="1248" y="1944"/>
                    </a:lnTo>
                    <a:lnTo>
                      <a:pt x="1271" y="2013"/>
                    </a:lnTo>
                    <a:lnTo>
                      <a:pt x="1338" y="2020"/>
                    </a:lnTo>
                    <a:lnTo>
                      <a:pt x="1392" y="2013"/>
                    </a:lnTo>
                    <a:lnTo>
                      <a:pt x="1419" y="1948"/>
                    </a:lnTo>
                    <a:lnTo>
                      <a:pt x="1511" y="1933"/>
                    </a:lnTo>
                    <a:lnTo>
                      <a:pt x="1542" y="1996"/>
                    </a:lnTo>
                    <a:lnTo>
                      <a:pt x="1553" y="2062"/>
                    </a:lnTo>
                    <a:lnTo>
                      <a:pt x="1647" y="2136"/>
                    </a:lnTo>
                    <a:lnTo>
                      <a:pt x="1584" y="2226"/>
                    </a:lnTo>
                    <a:lnTo>
                      <a:pt x="1701" y="2236"/>
                    </a:lnTo>
                    <a:lnTo>
                      <a:pt x="1757" y="2191"/>
                    </a:lnTo>
                    <a:lnTo>
                      <a:pt x="1844" y="2188"/>
                    </a:lnTo>
                    <a:lnTo>
                      <a:pt x="1862" y="2245"/>
                    </a:lnTo>
                    <a:lnTo>
                      <a:pt x="1938" y="2235"/>
                    </a:lnTo>
                    <a:lnTo>
                      <a:pt x="2021" y="2316"/>
                    </a:lnTo>
                    <a:lnTo>
                      <a:pt x="2111" y="2395"/>
                    </a:lnTo>
                    <a:lnTo>
                      <a:pt x="2117" y="2470"/>
                    </a:lnTo>
                    <a:lnTo>
                      <a:pt x="2223" y="2472"/>
                    </a:lnTo>
                    <a:lnTo>
                      <a:pt x="2328" y="2482"/>
                    </a:lnTo>
                    <a:lnTo>
                      <a:pt x="2379" y="2494"/>
                    </a:lnTo>
                    <a:lnTo>
                      <a:pt x="2418" y="2554"/>
                    </a:lnTo>
                    <a:lnTo>
                      <a:pt x="2492" y="2575"/>
                    </a:lnTo>
                    <a:lnTo>
                      <a:pt x="2574" y="2542"/>
                    </a:lnTo>
                    <a:lnTo>
                      <a:pt x="2652" y="2608"/>
                    </a:lnTo>
                    <a:lnTo>
                      <a:pt x="2727" y="2610"/>
                    </a:lnTo>
                    <a:lnTo>
                      <a:pt x="2772" y="2680"/>
                    </a:lnTo>
                    <a:lnTo>
                      <a:pt x="2709" y="2797"/>
                    </a:lnTo>
                    <a:lnTo>
                      <a:pt x="2688" y="2866"/>
                    </a:lnTo>
                    <a:lnTo>
                      <a:pt x="2700" y="2925"/>
                    </a:lnTo>
                    <a:lnTo>
                      <a:pt x="2636" y="2989"/>
                    </a:lnTo>
                    <a:lnTo>
                      <a:pt x="2604" y="3049"/>
                    </a:lnTo>
                    <a:lnTo>
                      <a:pt x="2600" y="3120"/>
                    </a:lnTo>
                    <a:lnTo>
                      <a:pt x="2547" y="3151"/>
                    </a:lnTo>
                    <a:lnTo>
                      <a:pt x="2576" y="3202"/>
                    </a:lnTo>
                    <a:lnTo>
                      <a:pt x="2520" y="3249"/>
                    </a:lnTo>
                    <a:lnTo>
                      <a:pt x="2451" y="3261"/>
                    </a:lnTo>
                    <a:lnTo>
                      <a:pt x="2390" y="3309"/>
                    </a:lnTo>
                    <a:lnTo>
                      <a:pt x="2415" y="3381"/>
                    </a:lnTo>
                    <a:lnTo>
                      <a:pt x="2472" y="3414"/>
                    </a:lnTo>
                    <a:lnTo>
                      <a:pt x="2375" y="3567"/>
                    </a:lnTo>
                    <a:lnTo>
                      <a:pt x="2358" y="3615"/>
                    </a:lnTo>
                    <a:lnTo>
                      <a:pt x="2274" y="3648"/>
                    </a:lnTo>
                    <a:lnTo>
                      <a:pt x="2210" y="3628"/>
                    </a:lnTo>
                    <a:lnTo>
                      <a:pt x="2109" y="3636"/>
                    </a:lnTo>
                    <a:lnTo>
                      <a:pt x="1986" y="3717"/>
                    </a:lnTo>
                    <a:lnTo>
                      <a:pt x="1928" y="3754"/>
                    </a:lnTo>
                    <a:lnTo>
                      <a:pt x="1901" y="3799"/>
                    </a:lnTo>
                    <a:lnTo>
                      <a:pt x="1914" y="3882"/>
                    </a:lnTo>
                    <a:lnTo>
                      <a:pt x="1965" y="3892"/>
                    </a:lnTo>
                    <a:lnTo>
                      <a:pt x="1995" y="3982"/>
                    </a:lnTo>
                    <a:lnTo>
                      <a:pt x="1947" y="4017"/>
                    </a:lnTo>
                    <a:lnTo>
                      <a:pt x="1917" y="3993"/>
                    </a:lnTo>
                    <a:lnTo>
                      <a:pt x="1889" y="4077"/>
                    </a:lnTo>
                    <a:lnTo>
                      <a:pt x="1848" y="4111"/>
                    </a:lnTo>
                    <a:lnTo>
                      <a:pt x="1904" y="4143"/>
                    </a:lnTo>
                    <a:lnTo>
                      <a:pt x="1914" y="4251"/>
                    </a:lnTo>
                    <a:lnTo>
                      <a:pt x="1955" y="4300"/>
                    </a:lnTo>
                    <a:lnTo>
                      <a:pt x="1913" y="4327"/>
                    </a:lnTo>
                    <a:lnTo>
                      <a:pt x="1947" y="4402"/>
                    </a:lnTo>
                    <a:lnTo>
                      <a:pt x="2031" y="4405"/>
                    </a:lnTo>
                    <a:lnTo>
                      <a:pt x="2034" y="4483"/>
                    </a:lnTo>
                    <a:lnTo>
                      <a:pt x="2078" y="4554"/>
                    </a:lnTo>
                    <a:lnTo>
                      <a:pt x="2135" y="4579"/>
                    </a:lnTo>
                    <a:lnTo>
                      <a:pt x="2159" y="4665"/>
                    </a:lnTo>
                    <a:lnTo>
                      <a:pt x="2096" y="4717"/>
                    </a:lnTo>
                    <a:lnTo>
                      <a:pt x="2094" y="4837"/>
                    </a:lnTo>
                    <a:lnTo>
                      <a:pt x="2154" y="4941"/>
                    </a:lnTo>
                    <a:lnTo>
                      <a:pt x="2135" y="4999"/>
                    </a:lnTo>
                    <a:lnTo>
                      <a:pt x="2081" y="5017"/>
                    </a:lnTo>
                    <a:lnTo>
                      <a:pt x="2009" y="5061"/>
                    </a:lnTo>
                    <a:lnTo>
                      <a:pt x="1964" y="5121"/>
                    </a:lnTo>
                    <a:lnTo>
                      <a:pt x="1907" y="5146"/>
                    </a:lnTo>
                    <a:lnTo>
                      <a:pt x="1818" y="5143"/>
                    </a:lnTo>
                    <a:lnTo>
                      <a:pt x="1772" y="5089"/>
                    </a:lnTo>
                    <a:lnTo>
                      <a:pt x="1668" y="5113"/>
                    </a:lnTo>
                    <a:lnTo>
                      <a:pt x="1580" y="5086"/>
                    </a:lnTo>
                    <a:lnTo>
                      <a:pt x="1505" y="5092"/>
                    </a:lnTo>
                    <a:lnTo>
                      <a:pt x="1449" y="5110"/>
                    </a:lnTo>
                    <a:lnTo>
                      <a:pt x="1353" y="5161"/>
                    </a:lnTo>
                    <a:lnTo>
                      <a:pt x="1220" y="5200"/>
                    </a:lnTo>
                    <a:lnTo>
                      <a:pt x="1197" y="5280"/>
                    </a:lnTo>
                    <a:lnTo>
                      <a:pt x="1190" y="5337"/>
                    </a:lnTo>
                    <a:lnTo>
                      <a:pt x="1098" y="5394"/>
                    </a:lnTo>
                    <a:lnTo>
                      <a:pt x="1097" y="5476"/>
                    </a:lnTo>
                    <a:lnTo>
                      <a:pt x="1050" y="5545"/>
                    </a:lnTo>
                    <a:lnTo>
                      <a:pt x="906" y="5631"/>
                    </a:lnTo>
                    <a:lnTo>
                      <a:pt x="824" y="5602"/>
                    </a:lnTo>
                    <a:lnTo>
                      <a:pt x="780" y="5538"/>
                    </a:lnTo>
                    <a:lnTo>
                      <a:pt x="723" y="5571"/>
                    </a:lnTo>
                    <a:lnTo>
                      <a:pt x="657" y="5562"/>
                    </a:lnTo>
                    <a:lnTo>
                      <a:pt x="615" y="5568"/>
                    </a:lnTo>
                    <a:lnTo>
                      <a:pt x="630" y="5605"/>
                    </a:lnTo>
                    <a:lnTo>
                      <a:pt x="581" y="5649"/>
                    </a:lnTo>
                    <a:lnTo>
                      <a:pt x="554" y="5716"/>
                    </a:lnTo>
                    <a:lnTo>
                      <a:pt x="552" y="5784"/>
                    </a:lnTo>
                    <a:lnTo>
                      <a:pt x="579" y="5836"/>
                    </a:lnTo>
                    <a:lnTo>
                      <a:pt x="524" y="5878"/>
                    </a:lnTo>
                    <a:lnTo>
                      <a:pt x="470" y="5958"/>
                    </a:lnTo>
                    <a:lnTo>
                      <a:pt x="402" y="5989"/>
                    </a:lnTo>
                    <a:lnTo>
                      <a:pt x="507" y="6120"/>
                    </a:lnTo>
                    <a:lnTo>
                      <a:pt x="560" y="6063"/>
                    </a:lnTo>
                    <a:lnTo>
                      <a:pt x="663" y="6040"/>
                    </a:lnTo>
                    <a:lnTo>
                      <a:pt x="777" y="6145"/>
                    </a:lnTo>
                    <a:lnTo>
                      <a:pt x="822" y="6094"/>
                    </a:lnTo>
                    <a:lnTo>
                      <a:pt x="848" y="6049"/>
                    </a:lnTo>
                    <a:lnTo>
                      <a:pt x="899" y="6112"/>
                    </a:lnTo>
                    <a:lnTo>
                      <a:pt x="974" y="6145"/>
                    </a:lnTo>
                    <a:lnTo>
                      <a:pt x="1010" y="6211"/>
                    </a:lnTo>
                    <a:lnTo>
                      <a:pt x="980" y="6282"/>
                    </a:lnTo>
                    <a:lnTo>
                      <a:pt x="1044" y="6418"/>
                    </a:lnTo>
                    <a:lnTo>
                      <a:pt x="1037" y="6495"/>
                    </a:lnTo>
                    <a:lnTo>
                      <a:pt x="1104" y="6555"/>
                    </a:lnTo>
                    <a:lnTo>
                      <a:pt x="1109" y="6499"/>
                    </a:lnTo>
                    <a:lnTo>
                      <a:pt x="1154" y="6427"/>
                    </a:lnTo>
                    <a:lnTo>
                      <a:pt x="1227" y="6480"/>
                    </a:lnTo>
                    <a:lnTo>
                      <a:pt x="1253" y="6589"/>
                    </a:lnTo>
                    <a:lnTo>
                      <a:pt x="1250" y="6694"/>
                    </a:lnTo>
                    <a:lnTo>
                      <a:pt x="1358" y="6927"/>
                    </a:lnTo>
                    <a:lnTo>
                      <a:pt x="1425" y="6864"/>
                    </a:lnTo>
                    <a:lnTo>
                      <a:pt x="1482" y="6871"/>
                    </a:lnTo>
                    <a:lnTo>
                      <a:pt x="1544" y="6918"/>
                    </a:lnTo>
                    <a:lnTo>
                      <a:pt x="1553" y="6985"/>
                    </a:lnTo>
                    <a:lnTo>
                      <a:pt x="1623" y="7018"/>
                    </a:lnTo>
                    <a:lnTo>
                      <a:pt x="1704" y="6996"/>
                    </a:lnTo>
                    <a:lnTo>
                      <a:pt x="1769" y="6993"/>
                    </a:lnTo>
                    <a:lnTo>
                      <a:pt x="1739" y="7068"/>
                    </a:lnTo>
                    <a:lnTo>
                      <a:pt x="1715" y="7132"/>
                    </a:lnTo>
                    <a:lnTo>
                      <a:pt x="1707" y="7203"/>
                    </a:lnTo>
                    <a:lnTo>
                      <a:pt x="1664" y="7230"/>
                    </a:lnTo>
                    <a:lnTo>
                      <a:pt x="1668" y="7309"/>
                    </a:lnTo>
                    <a:lnTo>
                      <a:pt x="1650" y="7353"/>
                    </a:lnTo>
                    <a:lnTo>
                      <a:pt x="1614" y="7407"/>
                    </a:lnTo>
                    <a:lnTo>
                      <a:pt x="1628" y="7461"/>
                    </a:lnTo>
                    <a:lnTo>
                      <a:pt x="1692" y="7419"/>
                    </a:lnTo>
                    <a:lnTo>
                      <a:pt x="1773" y="7410"/>
                    </a:lnTo>
                    <a:lnTo>
                      <a:pt x="1790" y="7471"/>
                    </a:lnTo>
                    <a:lnTo>
                      <a:pt x="1874" y="7444"/>
                    </a:lnTo>
                    <a:lnTo>
                      <a:pt x="1955" y="7504"/>
                    </a:lnTo>
                    <a:lnTo>
                      <a:pt x="2052" y="7480"/>
                    </a:lnTo>
                    <a:lnTo>
                      <a:pt x="2141" y="7489"/>
                    </a:lnTo>
                    <a:lnTo>
                      <a:pt x="2148" y="7536"/>
                    </a:lnTo>
                    <a:lnTo>
                      <a:pt x="2178" y="7603"/>
                    </a:lnTo>
                    <a:lnTo>
                      <a:pt x="2256" y="7581"/>
                    </a:lnTo>
                    <a:lnTo>
                      <a:pt x="2291" y="7695"/>
                    </a:lnTo>
                    <a:lnTo>
                      <a:pt x="2340" y="7726"/>
                    </a:lnTo>
                    <a:lnTo>
                      <a:pt x="2364" y="7666"/>
                    </a:lnTo>
                    <a:lnTo>
                      <a:pt x="2429" y="7623"/>
                    </a:lnTo>
                    <a:lnTo>
                      <a:pt x="2564" y="7593"/>
                    </a:lnTo>
                    <a:lnTo>
                      <a:pt x="2576" y="7684"/>
                    </a:lnTo>
                    <a:lnTo>
                      <a:pt x="2678" y="7785"/>
                    </a:lnTo>
                    <a:lnTo>
                      <a:pt x="2570" y="7827"/>
                    </a:lnTo>
                    <a:lnTo>
                      <a:pt x="2564" y="7905"/>
                    </a:lnTo>
                    <a:lnTo>
                      <a:pt x="2498" y="7950"/>
                    </a:lnTo>
                    <a:lnTo>
                      <a:pt x="2555" y="7995"/>
                    </a:lnTo>
                    <a:lnTo>
                      <a:pt x="2568" y="8074"/>
                    </a:lnTo>
                    <a:lnTo>
                      <a:pt x="2525" y="8143"/>
                    </a:lnTo>
                    <a:lnTo>
                      <a:pt x="2459" y="8139"/>
                    </a:lnTo>
                    <a:lnTo>
                      <a:pt x="2396" y="8182"/>
                    </a:lnTo>
                    <a:lnTo>
                      <a:pt x="2444" y="8253"/>
                    </a:lnTo>
                    <a:lnTo>
                      <a:pt x="2402" y="8289"/>
                    </a:lnTo>
                    <a:lnTo>
                      <a:pt x="2306" y="8382"/>
                    </a:lnTo>
                    <a:lnTo>
                      <a:pt x="2228" y="8491"/>
                    </a:lnTo>
                    <a:lnTo>
                      <a:pt x="2255" y="8560"/>
                    </a:lnTo>
                    <a:lnTo>
                      <a:pt x="2288" y="8637"/>
                    </a:lnTo>
                    <a:lnTo>
                      <a:pt x="2244" y="8680"/>
                    </a:lnTo>
                    <a:lnTo>
                      <a:pt x="2204" y="8746"/>
                    </a:lnTo>
                    <a:lnTo>
                      <a:pt x="2135" y="8731"/>
                    </a:lnTo>
                    <a:lnTo>
                      <a:pt x="2058" y="8802"/>
                    </a:lnTo>
                    <a:lnTo>
                      <a:pt x="2004" y="8772"/>
                    </a:lnTo>
                    <a:lnTo>
                      <a:pt x="1995" y="8851"/>
                    </a:lnTo>
                    <a:lnTo>
                      <a:pt x="1964" y="8925"/>
                    </a:lnTo>
                    <a:lnTo>
                      <a:pt x="2007" y="8995"/>
                    </a:lnTo>
                    <a:lnTo>
                      <a:pt x="2078" y="8991"/>
                    </a:lnTo>
                    <a:lnTo>
                      <a:pt x="2082" y="9031"/>
                    </a:lnTo>
                    <a:lnTo>
                      <a:pt x="2124" y="9121"/>
                    </a:lnTo>
                    <a:lnTo>
                      <a:pt x="2198" y="9180"/>
                    </a:lnTo>
                    <a:lnTo>
                      <a:pt x="2298" y="9193"/>
                    </a:lnTo>
                    <a:lnTo>
                      <a:pt x="2441" y="9240"/>
                    </a:lnTo>
                    <a:lnTo>
                      <a:pt x="2511" y="9130"/>
                    </a:lnTo>
                    <a:lnTo>
                      <a:pt x="2580" y="9159"/>
                    </a:lnTo>
                    <a:lnTo>
                      <a:pt x="2636" y="9052"/>
                    </a:lnTo>
                    <a:lnTo>
                      <a:pt x="2780" y="9012"/>
                    </a:lnTo>
                    <a:lnTo>
                      <a:pt x="2796" y="8911"/>
                    </a:lnTo>
                    <a:lnTo>
                      <a:pt x="2870" y="8950"/>
                    </a:lnTo>
                    <a:lnTo>
                      <a:pt x="2927" y="9016"/>
                    </a:lnTo>
                    <a:lnTo>
                      <a:pt x="3050" y="8982"/>
                    </a:lnTo>
                    <a:lnTo>
                      <a:pt x="3021" y="8841"/>
                    </a:lnTo>
                    <a:lnTo>
                      <a:pt x="3134" y="8896"/>
                    </a:lnTo>
                    <a:lnTo>
                      <a:pt x="3267" y="8973"/>
                    </a:lnTo>
                    <a:lnTo>
                      <a:pt x="3296" y="8994"/>
                    </a:lnTo>
                    <a:lnTo>
                      <a:pt x="3422" y="8986"/>
                    </a:lnTo>
                    <a:lnTo>
                      <a:pt x="3542" y="8950"/>
                    </a:lnTo>
                    <a:lnTo>
                      <a:pt x="3657" y="8952"/>
                    </a:lnTo>
                    <a:lnTo>
                      <a:pt x="3668" y="8868"/>
                    </a:lnTo>
                    <a:lnTo>
                      <a:pt x="3807" y="8868"/>
                    </a:lnTo>
                    <a:lnTo>
                      <a:pt x="3830" y="8787"/>
                    </a:lnTo>
                    <a:lnTo>
                      <a:pt x="3977" y="8746"/>
                    </a:lnTo>
                    <a:lnTo>
                      <a:pt x="3953" y="8833"/>
                    </a:lnTo>
                    <a:lnTo>
                      <a:pt x="4043" y="8913"/>
                    </a:lnTo>
                    <a:lnTo>
                      <a:pt x="4130" y="8959"/>
                    </a:lnTo>
                    <a:lnTo>
                      <a:pt x="4179" y="8913"/>
                    </a:lnTo>
                    <a:lnTo>
                      <a:pt x="4326" y="8902"/>
                    </a:lnTo>
                    <a:lnTo>
                      <a:pt x="4449" y="8823"/>
                    </a:lnTo>
                    <a:lnTo>
                      <a:pt x="4512" y="8751"/>
                    </a:lnTo>
                    <a:lnTo>
                      <a:pt x="4541" y="8655"/>
                    </a:lnTo>
                    <a:lnTo>
                      <a:pt x="4587" y="8599"/>
                    </a:lnTo>
                    <a:lnTo>
                      <a:pt x="4676" y="8563"/>
                    </a:lnTo>
                    <a:lnTo>
                      <a:pt x="4727" y="8476"/>
                    </a:lnTo>
                    <a:lnTo>
                      <a:pt x="4755" y="8386"/>
                    </a:lnTo>
                    <a:lnTo>
                      <a:pt x="4745" y="8305"/>
                    </a:lnTo>
                    <a:lnTo>
                      <a:pt x="4755" y="8212"/>
                    </a:lnTo>
                    <a:lnTo>
                      <a:pt x="4599" y="8080"/>
                    </a:lnTo>
                    <a:lnTo>
                      <a:pt x="4521" y="7978"/>
                    </a:lnTo>
                    <a:lnTo>
                      <a:pt x="4439" y="7941"/>
                    </a:lnTo>
                    <a:lnTo>
                      <a:pt x="4446" y="7848"/>
                    </a:lnTo>
                    <a:lnTo>
                      <a:pt x="4470" y="7750"/>
                    </a:lnTo>
                    <a:lnTo>
                      <a:pt x="4517" y="7647"/>
                    </a:lnTo>
                    <a:lnTo>
                      <a:pt x="4527" y="7540"/>
                    </a:lnTo>
                    <a:lnTo>
                      <a:pt x="4502" y="7468"/>
                    </a:lnTo>
                    <a:lnTo>
                      <a:pt x="4551" y="7410"/>
                    </a:lnTo>
                    <a:lnTo>
                      <a:pt x="4557" y="7360"/>
                    </a:lnTo>
                    <a:lnTo>
                      <a:pt x="4521" y="7227"/>
                    </a:lnTo>
                    <a:lnTo>
                      <a:pt x="4466" y="7164"/>
                    </a:lnTo>
                    <a:lnTo>
                      <a:pt x="4418" y="7117"/>
                    </a:lnTo>
                    <a:lnTo>
                      <a:pt x="4479" y="7080"/>
                    </a:lnTo>
                    <a:lnTo>
                      <a:pt x="4551" y="7003"/>
                    </a:lnTo>
                    <a:lnTo>
                      <a:pt x="4580" y="6921"/>
                    </a:lnTo>
                    <a:lnTo>
                      <a:pt x="4614" y="6963"/>
                    </a:lnTo>
                    <a:lnTo>
                      <a:pt x="4682" y="6987"/>
                    </a:lnTo>
                    <a:lnTo>
                      <a:pt x="4721" y="6919"/>
                    </a:lnTo>
                    <a:lnTo>
                      <a:pt x="4763" y="6873"/>
                    </a:lnTo>
                    <a:lnTo>
                      <a:pt x="4820" y="6939"/>
                    </a:lnTo>
                    <a:lnTo>
                      <a:pt x="4901" y="6940"/>
                    </a:lnTo>
                    <a:lnTo>
                      <a:pt x="4944" y="6982"/>
                    </a:lnTo>
                    <a:lnTo>
                      <a:pt x="4998" y="6924"/>
                    </a:lnTo>
                    <a:lnTo>
                      <a:pt x="5090" y="6924"/>
                    </a:lnTo>
                    <a:lnTo>
                      <a:pt x="5207" y="6793"/>
                    </a:lnTo>
                    <a:lnTo>
                      <a:pt x="5223" y="6700"/>
                    </a:lnTo>
                    <a:lnTo>
                      <a:pt x="5220" y="6564"/>
                    </a:lnTo>
                    <a:lnTo>
                      <a:pt x="5360" y="6514"/>
                    </a:lnTo>
                    <a:lnTo>
                      <a:pt x="5432" y="6426"/>
                    </a:lnTo>
                    <a:lnTo>
                      <a:pt x="5507" y="6381"/>
                    </a:lnTo>
                    <a:lnTo>
                      <a:pt x="5540" y="6325"/>
                    </a:lnTo>
                    <a:lnTo>
                      <a:pt x="5562" y="6226"/>
                    </a:lnTo>
                    <a:lnTo>
                      <a:pt x="5609" y="6184"/>
                    </a:lnTo>
                    <a:lnTo>
                      <a:pt x="5702" y="6151"/>
                    </a:lnTo>
                    <a:lnTo>
                      <a:pt x="5733" y="6066"/>
                    </a:lnTo>
                    <a:lnTo>
                      <a:pt x="5748" y="5989"/>
                    </a:lnTo>
                    <a:lnTo>
                      <a:pt x="5748" y="5874"/>
                    </a:lnTo>
                    <a:lnTo>
                      <a:pt x="5771" y="5799"/>
                    </a:lnTo>
                    <a:lnTo>
                      <a:pt x="5675" y="5754"/>
                    </a:lnTo>
                    <a:lnTo>
                      <a:pt x="5630" y="5799"/>
                    </a:lnTo>
                    <a:lnTo>
                      <a:pt x="5559" y="5731"/>
                    </a:lnTo>
                    <a:lnTo>
                      <a:pt x="5462" y="5673"/>
                    </a:lnTo>
                    <a:lnTo>
                      <a:pt x="5433" y="5566"/>
                    </a:lnTo>
                    <a:lnTo>
                      <a:pt x="5382" y="5505"/>
                    </a:lnTo>
                    <a:lnTo>
                      <a:pt x="5348" y="5430"/>
                    </a:lnTo>
                    <a:lnTo>
                      <a:pt x="5309" y="5361"/>
                    </a:lnTo>
                    <a:lnTo>
                      <a:pt x="5250" y="5278"/>
                    </a:lnTo>
                    <a:lnTo>
                      <a:pt x="5199" y="5190"/>
                    </a:lnTo>
                    <a:lnTo>
                      <a:pt x="5126" y="5116"/>
                    </a:lnTo>
                    <a:lnTo>
                      <a:pt x="4913" y="5080"/>
                    </a:lnTo>
                    <a:lnTo>
                      <a:pt x="4887" y="4986"/>
                    </a:lnTo>
                    <a:lnTo>
                      <a:pt x="4784" y="4989"/>
                    </a:lnTo>
                    <a:lnTo>
                      <a:pt x="4733" y="4929"/>
                    </a:lnTo>
                    <a:lnTo>
                      <a:pt x="4692" y="4846"/>
                    </a:lnTo>
                    <a:lnTo>
                      <a:pt x="4629" y="4870"/>
                    </a:lnTo>
                    <a:lnTo>
                      <a:pt x="4566" y="4834"/>
                    </a:lnTo>
                    <a:lnTo>
                      <a:pt x="4551" y="4741"/>
                    </a:lnTo>
                    <a:lnTo>
                      <a:pt x="4485" y="4657"/>
                    </a:lnTo>
                    <a:lnTo>
                      <a:pt x="4515" y="4591"/>
                    </a:lnTo>
                    <a:lnTo>
                      <a:pt x="4455" y="4537"/>
                    </a:lnTo>
                    <a:lnTo>
                      <a:pt x="4476" y="4428"/>
                    </a:lnTo>
                    <a:lnTo>
                      <a:pt x="4440" y="4306"/>
                    </a:lnTo>
                    <a:lnTo>
                      <a:pt x="4493" y="4243"/>
                    </a:lnTo>
                    <a:lnTo>
                      <a:pt x="4425" y="4167"/>
                    </a:lnTo>
                    <a:lnTo>
                      <a:pt x="4341" y="4113"/>
                    </a:lnTo>
                    <a:lnTo>
                      <a:pt x="4262" y="4053"/>
                    </a:lnTo>
                    <a:lnTo>
                      <a:pt x="4254" y="3975"/>
                    </a:lnTo>
                    <a:lnTo>
                      <a:pt x="4232" y="3886"/>
                    </a:lnTo>
                    <a:lnTo>
                      <a:pt x="4248" y="3798"/>
                    </a:lnTo>
                    <a:lnTo>
                      <a:pt x="4197" y="3757"/>
                    </a:lnTo>
                    <a:lnTo>
                      <a:pt x="4148" y="3684"/>
                    </a:lnTo>
                    <a:lnTo>
                      <a:pt x="4125" y="3585"/>
                    </a:lnTo>
                    <a:lnTo>
                      <a:pt x="4179" y="3535"/>
                    </a:lnTo>
                    <a:lnTo>
                      <a:pt x="4203" y="3393"/>
                    </a:lnTo>
                    <a:lnTo>
                      <a:pt x="4218" y="3304"/>
                    </a:lnTo>
                    <a:lnTo>
                      <a:pt x="4224" y="3183"/>
                    </a:lnTo>
                    <a:lnTo>
                      <a:pt x="4263" y="3117"/>
                    </a:lnTo>
                    <a:lnTo>
                      <a:pt x="4257" y="3016"/>
                    </a:lnTo>
                    <a:lnTo>
                      <a:pt x="4235" y="2925"/>
                    </a:lnTo>
                    <a:lnTo>
                      <a:pt x="4301" y="2917"/>
                    </a:lnTo>
                    <a:lnTo>
                      <a:pt x="4370" y="2886"/>
                    </a:lnTo>
                    <a:lnTo>
                      <a:pt x="4440" y="2848"/>
                    </a:lnTo>
                    <a:lnTo>
                      <a:pt x="4503" y="2769"/>
                    </a:lnTo>
                    <a:lnTo>
                      <a:pt x="4587" y="2752"/>
                    </a:lnTo>
                    <a:lnTo>
                      <a:pt x="4686" y="2704"/>
                    </a:lnTo>
                    <a:lnTo>
                      <a:pt x="4740" y="2743"/>
                    </a:lnTo>
                    <a:lnTo>
                      <a:pt x="4785" y="2694"/>
                    </a:lnTo>
                    <a:lnTo>
                      <a:pt x="4781" y="2610"/>
                    </a:lnTo>
                    <a:lnTo>
                      <a:pt x="4752" y="2541"/>
                    </a:lnTo>
                    <a:lnTo>
                      <a:pt x="4782" y="2476"/>
                    </a:lnTo>
                    <a:lnTo>
                      <a:pt x="4799" y="2395"/>
                    </a:lnTo>
                    <a:lnTo>
                      <a:pt x="4797" y="2334"/>
                    </a:lnTo>
                    <a:lnTo>
                      <a:pt x="4839" y="2265"/>
                    </a:lnTo>
                    <a:lnTo>
                      <a:pt x="4905" y="2176"/>
                    </a:lnTo>
                    <a:lnTo>
                      <a:pt x="4955" y="2101"/>
                    </a:lnTo>
                    <a:lnTo>
                      <a:pt x="4985" y="2019"/>
                    </a:lnTo>
                    <a:lnTo>
                      <a:pt x="4872" y="1905"/>
                    </a:lnTo>
                    <a:lnTo>
                      <a:pt x="4718" y="1884"/>
                    </a:lnTo>
                    <a:lnTo>
                      <a:pt x="4647" y="1843"/>
                    </a:lnTo>
                    <a:lnTo>
                      <a:pt x="4562" y="1722"/>
                    </a:lnTo>
                    <a:lnTo>
                      <a:pt x="4499" y="1593"/>
                    </a:lnTo>
                    <a:lnTo>
                      <a:pt x="4488" y="1429"/>
                    </a:lnTo>
                    <a:lnTo>
                      <a:pt x="4400" y="1368"/>
                    </a:lnTo>
                    <a:lnTo>
                      <a:pt x="4373" y="1248"/>
                    </a:lnTo>
                    <a:lnTo>
                      <a:pt x="4511" y="1242"/>
                    </a:lnTo>
                    <a:lnTo>
                      <a:pt x="4607" y="1219"/>
                    </a:lnTo>
                    <a:lnTo>
                      <a:pt x="4674" y="1017"/>
                    </a:lnTo>
                    <a:lnTo>
                      <a:pt x="4770" y="966"/>
                    </a:lnTo>
                    <a:lnTo>
                      <a:pt x="4892" y="1041"/>
                    </a:lnTo>
                    <a:lnTo>
                      <a:pt x="5021" y="1132"/>
                    </a:lnTo>
                    <a:lnTo>
                      <a:pt x="5123" y="1071"/>
                    </a:lnTo>
                    <a:lnTo>
                      <a:pt x="5201" y="990"/>
                    </a:lnTo>
                    <a:lnTo>
                      <a:pt x="5085" y="825"/>
                    </a:lnTo>
                    <a:lnTo>
                      <a:pt x="4940" y="765"/>
                    </a:lnTo>
                    <a:lnTo>
                      <a:pt x="4758" y="738"/>
                    </a:lnTo>
                    <a:lnTo>
                      <a:pt x="4602" y="594"/>
                    </a:lnTo>
                    <a:lnTo>
                      <a:pt x="4451" y="439"/>
                    </a:lnTo>
                    <a:lnTo>
                      <a:pt x="4292" y="456"/>
                    </a:lnTo>
                    <a:lnTo>
                      <a:pt x="4191" y="570"/>
                    </a:lnTo>
                    <a:lnTo>
                      <a:pt x="4113" y="546"/>
                    </a:lnTo>
                    <a:lnTo>
                      <a:pt x="4031" y="556"/>
                    </a:lnTo>
                    <a:lnTo>
                      <a:pt x="3963" y="672"/>
                    </a:lnTo>
                    <a:lnTo>
                      <a:pt x="3891" y="789"/>
                    </a:lnTo>
                    <a:lnTo>
                      <a:pt x="3837" y="925"/>
                    </a:lnTo>
                    <a:lnTo>
                      <a:pt x="3765" y="1024"/>
                    </a:lnTo>
                    <a:lnTo>
                      <a:pt x="3693" y="1128"/>
                    </a:lnTo>
                    <a:lnTo>
                      <a:pt x="3644" y="1266"/>
                    </a:lnTo>
                    <a:lnTo>
                      <a:pt x="3527" y="1261"/>
                    </a:lnTo>
                    <a:lnTo>
                      <a:pt x="3426" y="1192"/>
                    </a:lnTo>
                    <a:lnTo>
                      <a:pt x="3399" y="1110"/>
                    </a:lnTo>
                    <a:lnTo>
                      <a:pt x="3281" y="999"/>
                    </a:lnTo>
                    <a:lnTo>
                      <a:pt x="3287" y="888"/>
                    </a:lnTo>
                    <a:lnTo>
                      <a:pt x="3228" y="792"/>
                    </a:lnTo>
                    <a:lnTo>
                      <a:pt x="3198" y="681"/>
                    </a:lnTo>
                    <a:lnTo>
                      <a:pt x="3095" y="687"/>
                    </a:lnTo>
                    <a:lnTo>
                      <a:pt x="2955" y="651"/>
                    </a:lnTo>
                    <a:lnTo>
                      <a:pt x="2840" y="607"/>
                    </a:lnTo>
                    <a:lnTo>
                      <a:pt x="2760" y="651"/>
                    </a:lnTo>
                    <a:lnTo>
                      <a:pt x="2628" y="589"/>
                    </a:lnTo>
                    <a:lnTo>
                      <a:pt x="2531" y="642"/>
                    </a:lnTo>
                    <a:lnTo>
                      <a:pt x="2411" y="582"/>
                    </a:lnTo>
                    <a:lnTo>
                      <a:pt x="2265" y="633"/>
                    </a:lnTo>
                    <a:lnTo>
                      <a:pt x="2217" y="543"/>
                    </a:lnTo>
                    <a:lnTo>
                      <a:pt x="2208" y="394"/>
                    </a:lnTo>
                    <a:lnTo>
                      <a:pt x="2165" y="243"/>
                    </a:lnTo>
                    <a:lnTo>
                      <a:pt x="2048" y="199"/>
                    </a:lnTo>
                    <a:lnTo>
                      <a:pt x="1865" y="183"/>
                    </a:lnTo>
                    <a:lnTo>
                      <a:pt x="1646" y="187"/>
                    </a:lnTo>
                    <a:lnTo>
                      <a:pt x="1649" y="93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74BCFF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2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任意多边形 116">
                <a:extLst>
                  <a:ext uri="{FF2B5EF4-FFF2-40B4-BE49-F238E27FC236}">
                    <a16:creationId xmlns:a16="http://schemas.microsoft.com/office/drawing/2014/main" id="{4CBA51DE-80AE-E243-3174-24148B227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2883"/>
                <a:ext cx="926" cy="1022"/>
              </a:xfrm>
              <a:custGeom>
                <a:avLst/>
                <a:gdLst/>
                <a:ahLst/>
                <a:cxnLst/>
                <a:rect l="0" t="0" r="r" b="b"/>
                <a:pathLst>
                  <a:path w="4632" h="5113">
                    <a:moveTo>
                      <a:pt x="2575" y="4006"/>
                    </a:moveTo>
                    <a:lnTo>
                      <a:pt x="2524" y="3989"/>
                    </a:lnTo>
                    <a:lnTo>
                      <a:pt x="2427" y="4010"/>
                    </a:lnTo>
                    <a:lnTo>
                      <a:pt x="2352" y="4107"/>
                    </a:lnTo>
                    <a:lnTo>
                      <a:pt x="2283" y="4173"/>
                    </a:lnTo>
                    <a:lnTo>
                      <a:pt x="2220" y="4130"/>
                    </a:lnTo>
                    <a:lnTo>
                      <a:pt x="2162" y="4225"/>
                    </a:lnTo>
                    <a:lnTo>
                      <a:pt x="2062" y="4220"/>
                    </a:lnTo>
                    <a:lnTo>
                      <a:pt x="1999" y="4299"/>
                    </a:lnTo>
                    <a:lnTo>
                      <a:pt x="1961" y="4357"/>
                    </a:lnTo>
                    <a:lnTo>
                      <a:pt x="1934" y="4481"/>
                    </a:lnTo>
                    <a:lnTo>
                      <a:pt x="1951" y="4620"/>
                    </a:lnTo>
                    <a:lnTo>
                      <a:pt x="1998" y="4710"/>
                    </a:lnTo>
                    <a:lnTo>
                      <a:pt x="2032" y="4805"/>
                    </a:lnTo>
                    <a:lnTo>
                      <a:pt x="1848" y="4988"/>
                    </a:lnTo>
                    <a:lnTo>
                      <a:pt x="1769" y="5010"/>
                    </a:lnTo>
                    <a:lnTo>
                      <a:pt x="1713" y="4980"/>
                    </a:lnTo>
                    <a:lnTo>
                      <a:pt x="1583" y="5037"/>
                    </a:lnTo>
                    <a:lnTo>
                      <a:pt x="1505" y="5109"/>
                    </a:lnTo>
                    <a:lnTo>
                      <a:pt x="1386" y="5113"/>
                    </a:lnTo>
                    <a:lnTo>
                      <a:pt x="1426" y="5007"/>
                    </a:lnTo>
                    <a:lnTo>
                      <a:pt x="1455" y="4822"/>
                    </a:lnTo>
                    <a:lnTo>
                      <a:pt x="1583" y="4705"/>
                    </a:lnTo>
                    <a:lnTo>
                      <a:pt x="1515" y="4509"/>
                    </a:lnTo>
                    <a:lnTo>
                      <a:pt x="1389" y="4259"/>
                    </a:lnTo>
                    <a:lnTo>
                      <a:pt x="1325" y="3849"/>
                    </a:lnTo>
                    <a:lnTo>
                      <a:pt x="1235" y="3709"/>
                    </a:lnTo>
                    <a:lnTo>
                      <a:pt x="1185" y="3552"/>
                    </a:lnTo>
                    <a:lnTo>
                      <a:pt x="928" y="3495"/>
                    </a:lnTo>
                    <a:lnTo>
                      <a:pt x="762" y="3342"/>
                    </a:lnTo>
                    <a:lnTo>
                      <a:pt x="549" y="3359"/>
                    </a:lnTo>
                    <a:lnTo>
                      <a:pt x="541" y="3203"/>
                    </a:lnTo>
                    <a:lnTo>
                      <a:pt x="465" y="3068"/>
                    </a:lnTo>
                    <a:lnTo>
                      <a:pt x="490" y="2982"/>
                    </a:lnTo>
                    <a:lnTo>
                      <a:pt x="409" y="2825"/>
                    </a:lnTo>
                    <a:lnTo>
                      <a:pt x="366" y="2745"/>
                    </a:lnTo>
                    <a:lnTo>
                      <a:pt x="313" y="2660"/>
                    </a:lnTo>
                    <a:lnTo>
                      <a:pt x="175" y="2604"/>
                    </a:lnTo>
                    <a:lnTo>
                      <a:pt x="112" y="2484"/>
                    </a:lnTo>
                    <a:lnTo>
                      <a:pt x="130" y="2360"/>
                    </a:lnTo>
                    <a:lnTo>
                      <a:pt x="267" y="2180"/>
                    </a:lnTo>
                    <a:lnTo>
                      <a:pt x="175" y="2090"/>
                    </a:lnTo>
                    <a:lnTo>
                      <a:pt x="69" y="2031"/>
                    </a:lnTo>
                    <a:lnTo>
                      <a:pt x="0" y="1904"/>
                    </a:lnTo>
                    <a:lnTo>
                      <a:pt x="130" y="1755"/>
                    </a:lnTo>
                    <a:lnTo>
                      <a:pt x="322" y="1815"/>
                    </a:lnTo>
                    <a:lnTo>
                      <a:pt x="567" y="1811"/>
                    </a:lnTo>
                    <a:lnTo>
                      <a:pt x="769" y="1653"/>
                    </a:lnTo>
                    <a:lnTo>
                      <a:pt x="940" y="1524"/>
                    </a:lnTo>
                    <a:lnTo>
                      <a:pt x="1032" y="1475"/>
                    </a:lnTo>
                    <a:lnTo>
                      <a:pt x="1063" y="1523"/>
                    </a:lnTo>
                    <a:lnTo>
                      <a:pt x="1125" y="1547"/>
                    </a:lnTo>
                    <a:lnTo>
                      <a:pt x="1201" y="1448"/>
                    </a:lnTo>
                    <a:lnTo>
                      <a:pt x="1294" y="1410"/>
                    </a:lnTo>
                    <a:lnTo>
                      <a:pt x="1374" y="1353"/>
                    </a:lnTo>
                    <a:lnTo>
                      <a:pt x="1294" y="1251"/>
                    </a:lnTo>
                    <a:lnTo>
                      <a:pt x="1245" y="1202"/>
                    </a:lnTo>
                    <a:lnTo>
                      <a:pt x="1272" y="1094"/>
                    </a:lnTo>
                    <a:lnTo>
                      <a:pt x="1339" y="1059"/>
                    </a:lnTo>
                    <a:lnTo>
                      <a:pt x="1401" y="1080"/>
                    </a:lnTo>
                    <a:lnTo>
                      <a:pt x="1447" y="1010"/>
                    </a:lnTo>
                    <a:lnTo>
                      <a:pt x="1503" y="909"/>
                    </a:lnTo>
                    <a:lnTo>
                      <a:pt x="1609" y="941"/>
                    </a:lnTo>
                    <a:lnTo>
                      <a:pt x="1639" y="884"/>
                    </a:lnTo>
                    <a:lnTo>
                      <a:pt x="1708" y="831"/>
                    </a:lnTo>
                    <a:lnTo>
                      <a:pt x="1729" y="770"/>
                    </a:lnTo>
                    <a:lnTo>
                      <a:pt x="1695" y="686"/>
                    </a:lnTo>
                    <a:lnTo>
                      <a:pt x="1801" y="623"/>
                    </a:lnTo>
                    <a:lnTo>
                      <a:pt x="1773" y="503"/>
                    </a:lnTo>
                    <a:lnTo>
                      <a:pt x="1702" y="470"/>
                    </a:lnTo>
                    <a:lnTo>
                      <a:pt x="1692" y="360"/>
                    </a:lnTo>
                    <a:lnTo>
                      <a:pt x="1642" y="369"/>
                    </a:lnTo>
                    <a:lnTo>
                      <a:pt x="1570" y="344"/>
                    </a:lnTo>
                    <a:lnTo>
                      <a:pt x="1581" y="291"/>
                    </a:lnTo>
                    <a:lnTo>
                      <a:pt x="1539" y="225"/>
                    </a:lnTo>
                    <a:lnTo>
                      <a:pt x="1683" y="189"/>
                    </a:lnTo>
                    <a:lnTo>
                      <a:pt x="1770" y="180"/>
                    </a:lnTo>
                    <a:lnTo>
                      <a:pt x="1837" y="122"/>
                    </a:lnTo>
                    <a:lnTo>
                      <a:pt x="1864" y="72"/>
                    </a:lnTo>
                    <a:lnTo>
                      <a:pt x="1954" y="75"/>
                    </a:lnTo>
                    <a:lnTo>
                      <a:pt x="2064" y="71"/>
                    </a:lnTo>
                    <a:lnTo>
                      <a:pt x="2058" y="15"/>
                    </a:lnTo>
                    <a:lnTo>
                      <a:pt x="2145" y="0"/>
                    </a:lnTo>
                    <a:lnTo>
                      <a:pt x="2214" y="105"/>
                    </a:lnTo>
                    <a:lnTo>
                      <a:pt x="2262" y="162"/>
                    </a:lnTo>
                    <a:lnTo>
                      <a:pt x="2278" y="222"/>
                    </a:lnTo>
                    <a:lnTo>
                      <a:pt x="2221" y="192"/>
                    </a:lnTo>
                    <a:lnTo>
                      <a:pt x="2185" y="242"/>
                    </a:lnTo>
                    <a:lnTo>
                      <a:pt x="2179" y="297"/>
                    </a:lnTo>
                    <a:lnTo>
                      <a:pt x="2155" y="344"/>
                    </a:lnTo>
                    <a:lnTo>
                      <a:pt x="2200" y="363"/>
                    </a:lnTo>
                    <a:lnTo>
                      <a:pt x="2263" y="363"/>
                    </a:lnTo>
                    <a:lnTo>
                      <a:pt x="2275" y="422"/>
                    </a:lnTo>
                    <a:lnTo>
                      <a:pt x="2358" y="419"/>
                    </a:lnTo>
                    <a:lnTo>
                      <a:pt x="2463" y="549"/>
                    </a:lnTo>
                    <a:lnTo>
                      <a:pt x="2512" y="491"/>
                    </a:lnTo>
                    <a:lnTo>
                      <a:pt x="2619" y="470"/>
                    </a:lnTo>
                    <a:lnTo>
                      <a:pt x="2730" y="572"/>
                    </a:lnTo>
                    <a:lnTo>
                      <a:pt x="2776" y="522"/>
                    </a:lnTo>
                    <a:lnTo>
                      <a:pt x="2802" y="476"/>
                    </a:lnTo>
                    <a:lnTo>
                      <a:pt x="2854" y="540"/>
                    </a:lnTo>
                    <a:lnTo>
                      <a:pt x="2926" y="573"/>
                    </a:lnTo>
                    <a:lnTo>
                      <a:pt x="2962" y="641"/>
                    </a:lnTo>
                    <a:lnTo>
                      <a:pt x="2932" y="713"/>
                    </a:lnTo>
                    <a:lnTo>
                      <a:pt x="3000" y="848"/>
                    </a:lnTo>
                    <a:lnTo>
                      <a:pt x="2991" y="923"/>
                    </a:lnTo>
                    <a:lnTo>
                      <a:pt x="3060" y="981"/>
                    </a:lnTo>
                    <a:lnTo>
                      <a:pt x="3063" y="927"/>
                    </a:lnTo>
                    <a:lnTo>
                      <a:pt x="3109" y="855"/>
                    </a:lnTo>
                    <a:lnTo>
                      <a:pt x="3180" y="905"/>
                    </a:lnTo>
                    <a:lnTo>
                      <a:pt x="3207" y="1016"/>
                    </a:lnTo>
                    <a:lnTo>
                      <a:pt x="3202" y="1125"/>
                    </a:lnTo>
                    <a:lnTo>
                      <a:pt x="3315" y="1356"/>
                    </a:lnTo>
                    <a:lnTo>
                      <a:pt x="3378" y="1290"/>
                    </a:lnTo>
                    <a:lnTo>
                      <a:pt x="3436" y="1299"/>
                    </a:lnTo>
                    <a:lnTo>
                      <a:pt x="3498" y="1350"/>
                    </a:lnTo>
                    <a:lnTo>
                      <a:pt x="3507" y="1413"/>
                    </a:lnTo>
                    <a:lnTo>
                      <a:pt x="3580" y="1448"/>
                    </a:lnTo>
                    <a:lnTo>
                      <a:pt x="3657" y="1424"/>
                    </a:lnTo>
                    <a:lnTo>
                      <a:pt x="3721" y="1421"/>
                    </a:lnTo>
                    <a:lnTo>
                      <a:pt x="3670" y="1560"/>
                    </a:lnTo>
                    <a:lnTo>
                      <a:pt x="3660" y="1631"/>
                    </a:lnTo>
                    <a:lnTo>
                      <a:pt x="3618" y="1659"/>
                    </a:lnTo>
                    <a:lnTo>
                      <a:pt x="3621" y="1742"/>
                    </a:lnTo>
                    <a:lnTo>
                      <a:pt x="3604" y="1788"/>
                    </a:lnTo>
                    <a:lnTo>
                      <a:pt x="3565" y="1836"/>
                    </a:lnTo>
                    <a:lnTo>
                      <a:pt x="3583" y="1887"/>
                    </a:lnTo>
                    <a:lnTo>
                      <a:pt x="3646" y="1847"/>
                    </a:lnTo>
                    <a:lnTo>
                      <a:pt x="3727" y="1839"/>
                    </a:lnTo>
                    <a:lnTo>
                      <a:pt x="3742" y="1899"/>
                    </a:lnTo>
                    <a:lnTo>
                      <a:pt x="3826" y="1872"/>
                    </a:lnTo>
                    <a:lnTo>
                      <a:pt x="3909" y="1931"/>
                    </a:lnTo>
                    <a:lnTo>
                      <a:pt x="4008" y="1910"/>
                    </a:lnTo>
                    <a:lnTo>
                      <a:pt x="4096" y="1917"/>
                    </a:lnTo>
                    <a:lnTo>
                      <a:pt x="4101" y="1971"/>
                    </a:lnTo>
                    <a:lnTo>
                      <a:pt x="4134" y="2031"/>
                    </a:lnTo>
                    <a:lnTo>
                      <a:pt x="4210" y="2007"/>
                    </a:lnTo>
                    <a:lnTo>
                      <a:pt x="4246" y="2124"/>
                    </a:lnTo>
                    <a:lnTo>
                      <a:pt x="4294" y="2154"/>
                    </a:lnTo>
                    <a:lnTo>
                      <a:pt x="4317" y="2094"/>
                    </a:lnTo>
                    <a:lnTo>
                      <a:pt x="4381" y="2054"/>
                    </a:lnTo>
                    <a:lnTo>
                      <a:pt x="4518" y="2021"/>
                    </a:lnTo>
                    <a:lnTo>
                      <a:pt x="4528" y="2114"/>
                    </a:lnTo>
                    <a:lnTo>
                      <a:pt x="4632" y="2211"/>
                    </a:lnTo>
                    <a:lnTo>
                      <a:pt x="4525" y="2258"/>
                    </a:lnTo>
                    <a:lnTo>
                      <a:pt x="4518" y="2334"/>
                    </a:lnTo>
                    <a:lnTo>
                      <a:pt x="4453" y="2376"/>
                    </a:lnTo>
                    <a:lnTo>
                      <a:pt x="4510" y="2423"/>
                    </a:lnTo>
                    <a:lnTo>
                      <a:pt x="4522" y="2504"/>
                    </a:lnTo>
                    <a:lnTo>
                      <a:pt x="4479" y="2570"/>
                    </a:lnTo>
                    <a:lnTo>
                      <a:pt x="4413" y="2567"/>
                    </a:lnTo>
                    <a:lnTo>
                      <a:pt x="4348" y="2610"/>
                    </a:lnTo>
                    <a:lnTo>
                      <a:pt x="4401" y="2682"/>
                    </a:lnTo>
                    <a:lnTo>
                      <a:pt x="4351" y="2720"/>
                    </a:lnTo>
                    <a:lnTo>
                      <a:pt x="4258" y="2810"/>
                    </a:lnTo>
                    <a:lnTo>
                      <a:pt x="4183" y="2918"/>
                    </a:lnTo>
                    <a:lnTo>
                      <a:pt x="4242" y="3066"/>
                    </a:lnTo>
                    <a:lnTo>
                      <a:pt x="4195" y="3107"/>
                    </a:lnTo>
                    <a:lnTo>
                      <a:pt x="4158" y="3173"/>
                    </a:lnTo>
                    <a:lnTo>
                      <a:pt x="4089" y="3156"/>
                    </a:lnTo>
                    <a:lnTo>
                      <a:pt x="4012" y="3230"/>
                    </a:lnTo>
                    <a:lnTo>
                      <a:pt x="3958" y="3200"/>
                    </a:lnTo>
                    <a:lnTo>
                      <a:pt x="3945" y="3282"/>
                    </a:lnTo>
                    <a:lnTo>
                      <a:pt x="3916" y="3354"/>
                    </a:lnTo>
                    <a:lnTo>
                      <a:pt x="3963" y="3423"/>
                    </a:lnTo>
                    <a:lnTo>
                      <a:pt x="4030" y="3420"/>
                    </a:lnTo>
                    <a:lnTo>
                      <a:pt x="4036" y="3455"/>
                    </a:lnTo>
                    <a:lnTo>
                      <a:pt x="4077" y="3551"/>
                    </a:lnTo>
                    <a:lnTo>
                      <a:pt x="4002" y="3651"/>
                    </a:lnTo>
                    <a:lnTo>
                      <a:pt x="3949" y="3636"/>
                    </a:lnTo>
                    <a:lnTo>
                      <a:pt x="3903" y="3579"/>
                    </a:lnTo>
                    <a:lnTo>
                      <a:pt x="3873" y="3524"/>
                    </a:lnTo>
                    <a:lnTo>
                      <a:pt x="3780" y="3531"/>
                    </a:lnTo>
                    <a:lnTo>
                      <a:pt x="3703" y="3566"/>
                    </a:lnTo>
                    <a:lnTo>
                      <a:pt x="3741" y="3639"/>
                    </a:lnTo>
                    <a:lnTo>
                      <a:pt x="3733" y="3708"/>
                    </a:lnTo>
                    <a:lnTo>
                      <a:pt x="3670" y="3662"/>
                    </a:lnTo>
                    <a:lnTo>
                      <a:pt x="3609" y="3627"/>
                    </a:lnTo>
                    <a:lnTo>
                      <a:pt x="3571" y="3672"/>
                    </a:lnTo>
                    <a:lnTo>
                      <a:pt x="3511" y="3711"/>
                    </a:lnTo>
                    <a:lnTo>
                      <a:pt x="3439" y="3801"/>
                    </a:lnTo>
                    <a:lnTo>
                      <a:pt x="3403" y="3896"/>
                    </a:lnTo>
                    <a:lnTo>
                      <a:pt x="3391" y="3972"/>
                    </a:lnTo>
                    <a:lnTo>
                      <a:pt x="3388" y="4055"/>
                    </a:lnTo>
                    <a:lnTo>
                      <a:pt x="3412" y="4124"/>
                    </a:lnTo>
                    <a:lnTo>
                      <a:pt x="3351" y="4151"/>
                    </a:lnTo>
                    <a:lnTo>
                      <a:pt x="3264" y="4166"/>
                    </a:lnTo>
                    <a:lnTo>
                      <a:pt x="3183" y="4185"/>
                    </a:lnTo>
                    <a:lnTo>
                      <a:pt x="3124" y="4130"/>
                    </a:lnTo>
                    <a:lnTo>
                      <a:pt x="3127" y="4025"/>
                    </a:lnTo>
                    <a:lnTo>
                      <a:pt x="3078" y="3966"/>
                    </a:lnTo>
                    <a:lnTo>
                      <a:pt x="3039" y="3887"/>
                    </a:lnTo>
                    <a:lnTo>
                      <a:pt x="2988" y="3807"/>
                    </a:lnTo>
                    <a:lnTo>
                      <a:pt x="2910" y="3776"/>
                    </a:lnTo>
                    <a:lnTo>
                      <a:pt x="2833" y="3795"/>
                    </a:lnTo>
                    <a:lnTo>
                      <a:pt x="2707" y="3939"/>
                    </a:lnTo>
                    <a:lnTo>
                      <a:pt x="2622" y="3975"/>
                    </a:lnTo>
                    <a:lnTo>
                      <a:pt x="2575" y="4006"/>
                    </a:lnTo>
                    <a:close/>
                  </a:path>
                </a:pathLst>
              </a:custGeom>
              <a:no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2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任意多边形 117">
                <a:extLst>
                  <a:ext uri="{FF2B5EF4-FFF2-40B4-BE49-F238E27FC236}">
                    <a16:creationId xmlns:a16="http://schemas.microsoft.com/office/drawing/2014/main" id="{3CC54500-F94C-51FA-1C38-0AE7CBA8B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" y="1579"/>
                <a:ext cx="452" cy="598"/>
              </a:xfrm>
              <a:custGeom>
                <a:avLst/>
                <a:gdLst/>
                <a:ahLst/>
                <a:cxnLst/>
                <a:rect l="0" t="0" r="r" b="b"/>
                <a:pathLst>
                  <a:path w="2260" h="2991">
                    <a:moveTo>
                      <a:pt x="821" y="16"/>
                    </a:moveTo>
                    <a:lnTo>
                      <a:pt x="820" y="95"/>
                    </a:lnTo>
                    <a:lnTo>
                      <a:pt x="892" y="151"/>
                    </a:lnTo>
                    <a:lnTo>
                      <a:pt x="918" y="227"/>
                    </a:lnTo>
                    <a:lnTo>
                      <a:pt x="889" y="352"/>
                    </a:lnTo>
                    <a:lnTo>
                      <a:pt x="814" y="352"/>
                    </a:lnTo>
                    <a:lnTo>
                      <a:pt x="776" y="432"/>
                    </a:lnTo>
                    <a:lnTo>
                      <a:pt x="709" y="492"/>
                    </a:lnTo>
                    <a:lnTo>
                      <a:pt x="795" y="573"/>
                    </a:lnTo>
                    <a:lnTo>
                      <a:pt x="785" y="630"/>
                    </a:lnTo>
                    <a:lnTo>
                      <a:pt x="701" y="595"/>
                    </a:lnTo>
                    <a:lnTo>
                      <a:pt x="631" y="631"/>
                    </a:lnTo>
                    <a:lnTo>
                      <a:pt x="568" y="693"/>
                    </a:lnTo>
                    <a:lnTo>
                      <a:pt x="484" y="679"/>
                    </a:lnTo>
                    <a:lnTo>
                      <a:pt x="489" y="764"/>
                    </a:lnTo>
                    <a:lnTo>
                      <a:pt x="436" y="838"/>
                    </a:lnTo>
                    <a:lnTo>
                      <a:pt x="426" y="904"/>
                    </a:lnTo>
                    <a:lnTo>
                      <a:pt x="388" y="976"/>
                    </a:lnTo>
                    <a:lnTo>
                      <a:pt x="413" y="1034"/>
                    </a:lnTo>
                    <a:lnTo>
                      <a:pt x="310" y="1051"/>
                    </a:lnTo>
                    <a:lnTo>
                      <a:pt x="298" y="1102"/>
                    </a:lnTo>
                    <a:lnTo>
                      <a:pt x="313" y="1145"/>
                    </a:lnTo>
                    <a:lnTo>
                      <a:pt x="373" y="1160"/>
                    </a:lnTo>
                    <a:lnTo>
                      <a:pt x="330" y="1210"/>
                    </a:lnTo>
                    <a:lnTo>
                      <a:pt x="351" y="1285"/>
                    </a:lnTo>
                    <a:lnTo>
                      <a:pt x="277" y="1353"/>
                    </a:lnTo>
                    <a:lnTo>
                      <a:pt x="368" y="1384"/>
                    </a:lnTo>
                    <a:lnTo>
                      <a:pt x="264" y="1437"/>
                    </a:lnTo>
                    <a:lnTo>
                      <a:pt x="194" y="1469"/>
                    </a:lnTo>
                    <a:lnTo>
                      <a:pt x="139" y="1508"/>
                    </a:lnTo>
                    <a:lnTo>
                      <a:pt x="100" y="1532"/>
                    </a:lnTo>
                    <a:lnTo>
                      <a:pt x="42" y="1556"/>
                    </a:lnTo>
                    <a:lnTo>
                      <a:pt x="0" y="1620"/>
                    </a:lnTo>
                    <a:lnTo>
                      <a:pt x="36" y="1727"/>
                    </a:lnTo>
                    <a:lnTo>
                      <a:pt x="25" y="1838"/>
                    </a:lnTo>
                    <a:lnTo>
                      <a:pt x="30" y="1936"/>
                    </a:lnTo>
                    <a:lnTo>
                      <a:pt x="135" y="2000"/>
                    </a:lnTo>
                    <a:lnTo>
                      <a:pt x="226" y="2052"/>
                    </a:lnTo>
                    <a:lnTo>
                      <a:pt x="276" y="1989"/>
                    </a:lnTo>
                    <a:lnTo>
                      <a:pt x="337" y="1974"/>
                    </a:lnTo>
                    <a:lnTo>
                      <a:pt x="404" y="2044"/>
                    </a:lnTo>
                    <a:lnTo>
                      <a:pt x="424" y="2107"/>
                    </a:lnTo>
                    <a:lnTo>
                      <a:pt x="479" y="2035"/>
                    </a:lnTo>
                    <a:lnTo>
                      <a:pt x="554" y="1924"/>
                    </a:lnTo>
                    <a:lnTo>
                      <a:pt x="593" y="1986"/>
                    </a:lnTo>
                    <a:lnTo>
                      <a:pt x="613" y="2103"/>
                    </a:lnTo>
                    <a:lnTo>
                      <a:pt x="677" y="2141"/>
                    </a:lnTo>
                    <a:lnTo>
                      <a:pt x="687" y="2242"/>
                    </a:lnTo>
                    <a:lnTo>
                      <a:pt x="644" y="2293"/>
                    </a:lnTo>
                    <a:lnTo>
                      <a:pt x="687" y="2395"/>
                    </a:lnTo>
                    <a:lnTo>
                      <a:pt x="654" y="2453"/>
                    </a:lnTo>
                    <a:lnTo>
                      <a:pt x="594" y="2509"/>
                    </a:lnTo>
                    <a:cubicBezTo>
                      <a:pt x="594" y="2531"/>
                      <a:pt x="594" y="2553"/>
                      <a:pt x="594" y="2576"/>
                    </a:cubicBezTo>
                    <a:lnTo>
                      <a:pt x="611" y="2627"/>
                    </a:lnTo>
                    <a:lnTo>
                      <a:pt x="560" y="2706"/>
                    </a:lnTo>
                    <a:lnTo>
                      <a:pt x="630" y="2795"/>
                    </a:lnTo>
                    <a:lnTo>
                      <a:pt x="685" y="2882"/>
                    </a:lnTo>
                    <a:lnTo>
                      <a:pt x="750" y="2928"/>
                    </a:lnTo>
                    <a:lnTo>
                      <a:pt x="808" y="2991"/>
                    </a:lnTo>
                    <a:lnTo>
                      <a:pt x="854" y="2909"/>
                    </a:lnTo>
                    <a:lnTo>
                      <a:pt x="900" y="2948"/>
                    </a:lnTo>
                    <a:lnTo>
                      <a:pt x="967" y="2866"/>
                    </a:lnTo>
                    <a:lnTo>
                      <a:pt x="989" y="2807"/>
                    </a:lnTo>
                    <a:lnTo>
                      <a:pt x="1102" y="2789"/>
                    </a:lnTo>
                    <a:lnTo>
                      <a:pt x="1112" y="2730"/>
                    </a:lnTo>
                    <a:lnTo>
                      <a:pt x="1131" y="2655"/>
                    </a:lnTo>
                    <a:lnTo>
                      <a:pt x="1202" y="2585"/>
                    </a:lnTo>
                    <a:lnTo>
                      <a:pt x="1179" y="2530"/>
                    </a:lnTo>
                    <a:lnTo>
                      <a:pt x="1154" y="2502"/>
                    </a:lnTo>
                    <a:lnTo>
                      <a:pt x="1135" y="2444"/>
                    </a:lnTo>
                    <a:lnTo>
                      <a:pt x="1199" y="2376"/>
                    </a:lnTo>
                    <a:lnTo>
                      <a:pt x="1258" y="2364"/>
                    </a:lnTo>
                    <a:lnTo>
                      <a:pt x="1308" y="2406"/>
                    </a:lnTo>
                    <a:lnTo>
                      <a:pt x="1358" y="2436"/>
                    </a:lnTo>
                    <a:lnTo>
                      <a:pt x="1428" y="2436"/>
                    </a:lnTo>
                    <a:lnTo>
                      <a:pt x="1480" y="2478"/>
                    </a:lnTo>
                    <a:lnTo>
                      <a:pt x="1458" y="2566"/>
                    </a:lnTo>
                    <a:lnTo>
                      <a:pt x="1565" y="2540"/>
                    </a:lnTo>
                    <a:lnTo>
                      <a:pt x="1640" y="2503"/>
                    </a:lnTo>
                    <a:lnTo>
                      <a:pt x="1701" y="2539"/>
                    </a:lnTo>
                    <a:lnTo>
                      <a:pt x="1685" y="2633"/>
                    </a:lnTo>
                    <a:lnTo>
                      <a:pt x="1751" y="2685"/>
                    </a:lnTo>
                    <a:lnTo>
                      <a:pt x="1860" y="2633"/>
                    </a:lnTo>
                    <a:lnTo>
                      <a:pt x="1906" y="2681"/>
                    </a:lnTo>
                    <a:lnTo>
                      <a:pt x="1975" y="2709"/>
                    </a:lnTo>
                    <a:lnTo>
                      <a:pt x="2003" y="2769"/>
                    </a:lnTo>
                    <a:lnTo>
                      <a:pt x="2072" y="2762"/>
                    </a:lnTo>
                    <a:lnTo>
                      <a:pt x="2058" y="2669"/>
                    </a:lnTo>
                    <a:lnTo>
                      <a:pt x="2104" y="2626"/>
                    </a:lnTo>
                    <a:lnTo>
                      <a:pt x="2083" y="2580"/>
                    </a:lnTo>
                    <a:lnTo>
                      <a:pt x="2032" y="2591"/>
                    </a:lnTo>
                    <a:lnTo>
                      <a:pt x="1989" y="2563"/>
                    </a:lnTo>
                    <a:lnTo>
                      <a:pt x="1962" y="2486"/>
                    </a:lnTo>
                    <a:lnTo>
                      <a:pt x="2008" y="2421"/>
                    </a:lnTo>
                    <a:lnTo>
                      <a:pt x="2032" y="2339"/>
                    </a:lnTo>
                    <a:lnTo>
                      <a:pt x="2102" y="2331"/>
                    </a:lnTo>
                    <a:lnTo>
                      <a:pt x="2174" y="2375"/>
                    </a:lnTo>
                    <a:lnTo>
                      <a:pt x="2260" y="2294"/>
                    </a:lnTo>
                    <a:lnTo>
                      <a:pt x="2210" y="2218"/>
                    </a:lnTo>
                    <a:lnTo>
                      <a:pt x="2174" y="2168"/>
                    </a:lnTo>
                    <a:lnTo>
                      <a:pt x="2125" y="2098"/>
                    </a:lnTo>
                    <a:lnTo>
                      <a:pt x="2043" y="2093"/>
                    </a:lnTo>
                    <a:lnTo>
                      <a:pt x="2024" y="2023"/>
                    </a:lnTo>
                    <a:lnTo>
                      <a:pt x="2005" y="1965"/>
                    </a:lnTo>
                    <a:lnTo>
                      <a:pt x="2027" y="1916"/>
                    </a:lnTo>
                    <a:lnTo>
                      <a:pt x="2080" y="1873"/>
                    </a:lnTo>
                    <a:lnTo>
                      <a:pt x="2162" y="1837"/>
                    </a:lnTo>
                    <a:lnTo>
                      <a:pt x="2152" y="1781"/>
                    </a:lnTo>
                    <a:lnTo>
                      <a:pt x="2089" y="1755"/>
                    </a:lnTo>
                    <a:lnTo>
                      <a:pt x="2084" y="1678"/>
                    </a:lnTo>
                    <a:lnTo>
                      <a:pt x="2058" y="1588"/>
                    </a:lnTo>
                    <a:lnTo>
                      <a:pt x="1981" y="1592"/>
                    </a:lnTo>
                    <a:lnTo>
                      <a:pt x="1964" y="1520"/>
                    </a:lnTo>
                    <a:lnTo>
                      <a:pt x="1868" y="1527"/>
                    </a:lnTo>
                    <a:lnTo>
                      <a:pt x="1832" y="1477"/>
                    </a:lnTo>
                    <a:lnTo>
                      <a:pt x="1805" y="1407"/>
                    </a:lnTo>
                    <a:lnTo>
                      <a:pt x="1747" y="1327"/>
                    </a:lnTo>
                    <a:lnTo>
                      <a:pt x="1680" y="1267"/>
                    </a:lnTo>
                    <a:lnTo>
                      <a:pt x="1607" y="1184"/>
                    </a:lnTo>
                    <a:lnTo>
                      <a:pt x="1650" y="1085"/>
                    </a:lnTo>
                    <a:lnTo>
                      <a:pt x="1626" y="1011"/>
                    </a:lnTo>
                    <a:lnTo>
                      <a:pt x="1585" y="977"/>
                    </a:lnTo>
                    <a:lnTo>
                      <a:pt x="1527" y="962"/>
                    </a:lnTo>
                    <a:lnTo>
                      <a:pt x="1537" y="883"/>
                    </a:lnTo>
                    <a:lnTo>
                      <a:pt x="1585" y="844"/>
                    </a:lnTo>
                    <a:lnTo>
                      <a:pt x="1614" y="764"/>
                    </a:lnTo>
                    <a:lnTo>
                      <a:pt x="1631" y="677"/>
                    </a:lnTo>
                    <a:lnTo>
                      <a:pt x="1560" y="593"/>
                    </a:lnTo>
                    <a:lnTo>
                      <a:pt x="1484" y="579"/>
                    </a:lnTo>
                    <a:lnTo>
                      <a:pt x="1389" y="527"/>
                    </a:lnTo>
                    <a:lnTo>
                      <a:pt x="1375" y="450"/>
                    </a:lnTo>
                    <a:lnTo>
                      <a:pt x="1365" y="390"/>
                    </a:lnTo>
                    <a:lnTo>
                      <a:pt x="1287" y="382"/>
                    </a:lnTo>
                    <a:lnTo>
                      <a:pt x="1237" y="329"/>
                    </a:lnTo>
                    <a:lnTo>
                      <a:pt x="1206" y="257"/>
                    </a:lnTo>
                    <a:lnTo>
                      <a:pt x="1119" y="225"/>
                    </a:lnTo>
                    <a:lnTo>
                      <a:pt x="1115" y="151"/>
                    </a:lnTo>
                    <a:lnTo>
                      <a:pt x="1123" y="45"/>
                    </a:lnTo>
                    <a:lnTo>
                      <a:pt x="987" y="0"/>
                    </a:lnTo>
                    <a:lnTo>
                      <a:pt x="901" y="47"/>
                    </a:lnTo>
                    <a:lnTo>
                      <a:pt x="821" y="16"/>
                    </a:lnTo>
                    <a:close/>
                  </a:path>
                </a:pathLst>
              </a:custGeom>
              <a:solidFill>
                <a:srgbClr val="1E3148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2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9" name="肘形连接符 141">
              <a:extLst>
                <a:ext uri="{FF2B5EF4-FFF2-40B4-BE49-F238E27FC236}">
                  <a16:creationId xmlns:a16="http://schemas.microsoft.com/office/drawing/2014/main" id="{6D39A526-4A40-CC8A-EF37-A98C664681EE}"/>
                </a:ext>
              </a:extLst>
            </p:cNvPr>
            <p:cNvCxnSpPr>
              <a:stCxn id="36" idx="1"/>
              <a:endCxn id="11" idx="0"/>
            </p:cNvCxnSpPr>
            <p:nvPr/>
          </p:nvCxnSpPr>
          <p:spPr>
            <a:xfrm rot="10800000" flipV="1">
              <a:off x="3909288" y="3692418"/>
              <a:ext cx="662712" cy="732090"/>
            </a:xfrm>
            <a:prstGeom prst="bentConnector2">
              <a:avLst/>
            </a:prstGeom>
            <a:noFill/>
            <a:ln w="9525">
              <a:solidFill>
                <a:srgbClr val="C0504D"/>
              </a:solidFill>
              <a:prstDash val="sysDash"/>
              <a:miter lim="800000"/>
              <a:headEnd/>
              <a:tailEnd/>
            </a:ln>
          </p:spPr>
        </p:cxnSp>
        <p:grpSp>
          <p:nvGrpSpPr>
            <p:cNvPr id="10" name="组合 441">
              <a:extLst>
                <a:ext uri="{FF2B5EF4-FFF2-40B4-BE49-F238E27FC236}">
                  <a16:creationId xmlns:a16="http://schemas.microsoft.com/office/drawing/2014/main" id="{2B548424-72B2-EDA0-A9A5-FA8906A56B87}"/>
                </a:ext>
              </a:extLst>
            </p:cNvPr>
            <p:cNvGrpSpPr/>
            <p:nvPr/>
          </p:nvGrpSpPr>
          <p:grpSpPr>
            <a:xfrm>
              <a:off x="4572000" y="2889448"/>
              <a:ext cx="2109658" cy="1447975"/>
              <a:chOff x="416520" y="4806123"/>
              <a:chExt cx="2109658" cy="1447975"/>
            </a:xfrm>
          </p:grpSpPr>
          <p:sp>
            <p:nvSpPr>
              <p:cNvPr id="36" name="圆角矩形 110">
                <a:extLst>
                  <a:ext uri="{FF2B5EF4-FFF2-40B4-BE49-F238E27FC236}">
                    <a16:creationId xmlns:a16="http://schemas.microsoft.com/office/drawing/2014/main" id="{9A7DA307-8F8A-3E86-54AB-2FBD1BDBA13D}"/>
                  </a:ext>
                </a:extLst>
              </p:cNvPr>
              <p:cNvSpPr/>
              <p:nvPr/>
            </p:nvSpPr>
            <p:spPr>
              <a:xfrm>
                <a:off x="416520" y="4964087"/>
                <a:ext cx="2109658" cy="1290011"/>
              </a:xfrm>
              <a:prstGeom prst="roundRect">
                <a:avLst>
                  <a:gd name="adj" fmla="val 11361"/>
                </a:avLst>
              </a:prstGeom>
              <a:noFill/>
              <a:ln w="9525">
                <a:solidFill>
                  <a:sysClr val="window" lastClr="FFFFFF">
                    <a:lumMod val="65000"/>
                  </a:sysClr>
                </a:solidFill>
                <a:prstDash val="sysDash"/>
                <a:miter lim="800000"/>
                <a:headEnd/>
                <a:tailEnd/>
              </a:ln>
            </p:spPr>
            <p:txBody>
              <a:bodyPr wrap="none" lIns="91405" tIns="45703" rIns="91405" bIns="45703" anchor="ctr"/>
              <a:lstStyle/>
              <a:p>
                <a:pPr marL="0" marR="0" lvl="0" indent="0" defTabSz="91370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微软雅黑" pitchFamily="34" charset="-122"/>
                    <a:cs typeface="Calibri" pitchFamily="34" charset="0"/>
                  </a:rPr>
                  <a:t>          </a:t>
                </a:r>
                <a:endPara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微软雅黑" pitchFamily="34" charset="-122"/>
                  <a:cs typeface="Calibri" pitchFamily="34" charset="0"/>
                </a:endParaRPr>
              </a:p>
            </p:txBody>
          </p:sp>
          <p:sp>
            <p:nvSpPr>
              <p:cNvPr id="37" name="圆角矩形 45">
                <a:extLst>
                  <a:ext uri="{FF2B5EF4-FFF2-40B4-BE49-F238E27FC236}">
                    <a16:creationId xmlns:a16="http://schemas.microsoft.com/office/drawing/2014/main" id="{8CDE60C0-CFD3-4E56-F273-35D146540773}"/>
                  </a:ext>
                </a:extLst>
              </p:cNvPr>
              <p:cNvSpPr/>
              <p:nvPr/>
            </p:nvSpPr>
            <p:spPr>
              <a:xfrm>
                <a:off x="547120" y="4806123"/>
                <a:ext cx="1875446" cy="518823"/>
              </a:xfrm>
              <a:prstGeom prst="roundRect">
                <a:avLst>
                  <a:gd name="adj" fmla="val 50000"/>
                </a:avLst>
              </a:prstGeom>
              <a:solidFill>
                <a:srgbClr val="DED4D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 lIns="0" tIns="45703" rIns="0" bIns="45703" anchor="ctr" anchorCtr="1"/>
              <a:lstStyle/>
              <a:p>
                <a:pPr marL="0" marR="0" lvl="0" indent="0" algn="ctr" defTabSz="9142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Južna i istočna Srbija</a:t>
                </a:r>
                <a:endPara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1" name="Oval 25">
              <a:extLst>
                <a:ext uri="{FF2B5EF4-FFF2-40B4-BE49-F238E27FC236}">
                  <a16:creationId xmlns:a16="http://schemas.microsoft.com/office/drawing/2014/main" id="{F04999A2-8449-B4D2-B63E-E680903F42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54877" y="4424508"/>
              <a:ext cx="108821" cy="108821"/>
            </a:xfrm>
            <a:prstGeom prst="ellipse">
              <a:avLst/>
            </a:prstGeom>
            <a:solidFill>
              <a:srgbClr val="C0504D"/>
            </a:solidFill>
            <a:ln w="12700">
              <a:solidFill>
                <a:sysClr val="window" lastClr="FFFFFF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2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宋体" panose="02010600030101010101" pitchFamily="2" charset="-122"/>
              </a:endParaRPr>
            </a:p>
          </p:txBody>
        </p:sp>
        <p:cxnSp>
          <p:nvCxnSpPr>
            <p:cNvPr id="12" name="肘形连接符 141">
              <a:extLst>
                <a:ext uri="{FF2B5EF4-FFF2-40B4-BE49-F238E27FC236}">
                  <a16:creationId xmlns:a16="http://schemas.microsoft.com/office/drawing/2014/main" id="{9E45B282-A079-CB96-0936-3F9C3AC40443}"/>
                </a:ext>
              </a:extLst>
            </p:cNvPr>
            <p:cNvCxnSpPr>
              <a:stCxn id="33" idx="1"/>
              <a:endCxn id="14" idx="0"/>
            </p:cNvCxnSpPr>
            <p:nvPr/>
          </p:nvCxnSpPr>
          <p:spPr>
            <a:xfrm rot="10800000" flipV="1">
              <a:off x="2361007" y="1835029"/>
              <a:ext cx="1156164" cy="398965"/>
            </a:xfrm>
            <a:prstGeom prst="bentConnector2">
              <a:avLst/>
            </a:prstGeom>
            <a:noFill/>
            <a:ln w="9525">
              <a:solidFill>
                <a:srgbClr val="C0504D"/>
              </a:solidFill>
              <a:prstDash val="sysDash"/>
              <a:miter lim="800000"/>
              <a:headEnd/>
              <a:tailEnd/>
            </a:ln>
          </p:spPr>
        </p:cxnSp>
        <p:grpSp>
          <p:nvGrpSpPr>
            <p:cNvPr id="13" name="组合 441">
              <a:extLst>
                <a:ext uri="{FF2B5EF4-FFF2-40B4-BE49-F238E27FC236}">
                  <a16:creationId xmlns:a16="http://schemas.microsoft.com/office/drawing/2014/main" id="{D14292E5-C18C-DBFB-6EA4-B37FFEA32472}"/>
                </a:ext>
              </a:extLst>
            </p:cNvPr>
            <p:cNvGrpSpPr/>
            <p:nvPr/>
          </p:nvGrpSpPr>
          <p:grpSpPr>
            <a:xfrm>
              <a:off x="3517171" y="999680"/>
              <a:ext cx="2109658" cy="1480355"/>
              <a:chOff x="416520" y="4773743"/>
              <a:chExt cx="2109658" cy="1480355"/>
            </a:xfrm>
          </p:grpSpPr>
          <p:sp>
            <p:nvSpPr>
              <p:cNvPr id="33" name="圆角矩形 107">
                <a:extLst>
                  <a:ext uri="{FF2B5EF4-FFF2-40B4-BE49-F238E27FC236}">
                    <a16:creationId xmlns:a16="http://schemas.microsoft.com/office/drawing/2014/main" id="{82CFB360-1473-260E-2966-73C368D4D163}"/>
                  </a:ext>
                </a:extLst>
              </p:cNvPr>
              <p:cNvSpPr/>
              <p:nvPr/>
            </p:nvSpPr>
            <p:spPr>
              <a:xfrm>
                <a:off x="416520" y="4964087"/>
                <a:ext cx="2109658" cy="1290011"/>
              </a:xfrm>
              <a:prstGeom prst="roundRect">
                <a:avLst>
                  <a:gd name="adj" fmla="val 11361"/>
                </a:avLst>
              </a:prstGeom>
              <a:noFill/>
              <a:ln w="9525">
                <a:solidFill>
                  <a:sysClr val="window" lastClr="FFFFFF">
                    <a:lumMod val="65000"/>
                  </a:sysClr>
                </a:solidFill>
                <a:prstDash val="sysDash"/>
                <a:miter lim="800000"/>
                <a:headEnd/>
                <a:tailEnd/>
              </a:ln>
            </p:spPr>
            <p:txBody>
              <a:bodyPr wrap="none" lIns="91405" tIns="45703" rIns="91405" bIns="45703" anchor="ctr"/>
              <a:lstStyle/>
              <a:p>
                <a:pPr marL="0" marR="0" lvl="0" indent="0" defTabSz="91370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微软雅黑" pitchFamily="34" charset="-122"/>
                    <a:cs typeface="Calibri" pitchFamily="34" charset="0"/>
                  </a:rPr>
                  <a:t>          </a:t>
                </a:r>
                <a:endPara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微软雅黑" pitchFamily="34" charset="-122"/>
                  <a:cs typeface="Calibri" pitchFamily="34" charset="0"/>
                </a:endParaRPr>
              </a:p>
            </p:txBody>
          </p:sp>
          <p:sp>
            <p:nvSpPr>
              <p:cNvPr id="34" name="圆角矩形 45">
                <a:extLst>
                  <a:ext uri="{FF2B5EF4-FFF2-40B4-BE49-F238E27FC236}">
                    <a16:creationId xmlns:a16="http://schemas.microsoft.com/office/drawing/2014/main" id="{D3DBD9A6-BB59-4016-382F-089E68697E23}"/>
                  </a:ext>
                </a:extLst>
              </p:cNvPr>
              <p:cNvSpPr/>
              <p:nvPr/>
            </p:nvSpPr>
            <p:spPr>
              <a:xfrm>
                <a:off x="545837" y="4773743"/>
                <a:ext cx="1875446" cy="518823"/>
              </a:xfrm>
              <a:prstGeom prst="roundRect">
                <a:avLst>
                  <a:gd name="adj" fmla="val 50000"/>
                </a:avLst>
              </a:prstGeom>
              <a:solidFill>
                <a:srgbClr val="DED4D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 lIns="0" tIns="45703" rIns="0" bIns="45703" anchor="ctr" anchorCtr="1"/>
              <a:lstStyle/>
              <a:p>
                <a:pPr marL="0" marR="0" lvl="0" indent="0" algn="r" defTabSz="9142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Vojvodina</a:t>
                </a:r>
                <a:endPara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" name="Text Box 16">
                <a:extLst>
                  <a:ext uri="{FF2B5EF4-FFF2-40B4-BE49-F238E27FC236}">
                    <a16:creationId xmlns:a16="http://schemas.microsoft.com/office/drawing/2014/main" id="{58E03125-C774-0455-24A9-D3983B8407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6788" y="5577007"/>
                <a:ext cx="1021679" cy="4310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R="0" lvl="0" algn="ctr" defTabSz="914288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>
                      <a:lumMod val="50000"/>
                    </a:prstClr>
                  </a:buClr>
                  <a:buSzPct val="50000"/>
                  <a:tabLst/>
                  <a:defRPr/>
                </a:pPr>
                <a:r>
                  <a:rPr lang="sr-Latn-RS" altLang="zh-CN" kern="0" dirty="0">
                    <a:solidFill>
                      <a:srgbClr val="040404"/>
                    </a:solidFill>
                    <a:latin typeface="Montserrat" panose="00000500000000000000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20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</a:t>
                </a:r>
                <a:r>
                  <a:rPr kumimoji="0" lang="sr-Latn-R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91</a:t>
                </a:r>
                <a:r>
                  <a:rPr kumimoji="0" lang="en-US" altLang="zh-CN" i="0" u="none" strike="noStrike" kern="0" cap="none" spc="0" normalizeH="0" baseline="0" noProof="0" dirty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% </a:t>
                </a:r>
              </a:p>
            </p:txBody>
          </p:sp>
        </p:grpSp>
        <p:sp>
          <p:nvSpPr>
            <p:cNvPr id="14" name="Oval 25">
              <a:extLst>
                <a:ext uri="{FF2B5EF4-FFF2-40B4-BE49-F238E27FC236}">
                  <a16:creationId xmlns:a16="http://schemas.microsoft.com/office/drawing/2014/main" id="{8D83AA5F-6126-4DD6-9507-E6ACD0EDB3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06596" y="2233995"/>
              <a:ext cx="108821" cy="108821"/>
            </a:xfrm>
            <a:prstGeom prst="ellipse">
              <a:avLst/>
            </a:prstGeom>
            <a:solidFill>
              <a:srgbClr val="C0504D"/>
            </a:solidFill>
            <a:ln w="12700">
              <a:solidFill>
                <a:sysClr val="window" lastClr="FFFFFF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2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宋体" panose="02010600030101010101" pitchFamily="2" charset="-122"/>
              </a:endParaRPr>
            </a:p>
          </p:txBody>
        </p:sp>
        <p:cxnSp>
          <p:nvCxnSpPr>
            <p:cNvPr id="18" name="肘形连接符 141">
              <a:extLst>
                <a:ext uri="{FF2B5EF4-FFF2-40B4-BE49-F238E27FC236}">
                  <a16:creationId xmlns:a16="http://schemas.microsoft.com/office/drawing/2014/main" id="{6D6858D5-398C-D940-D4B6-F949A4880683}"/>
                </a:ext>
              </a:extLst>
            </p:cNvPr>
            <p:cNvCxnSpPr>
              <a:stCxn id="27" idx="3"/>
              <a:endCxn id="20" idx="4"/>
            </p:cNvCxnSpPr>
            <p:nvPr/>
          </p:nvCxnSpPr>
          <p:spPr>
            <a:xfrm flipV="1">
              <a:off x="1466684" y="4122171"/>
              <a:ext cx="851924" cy="927569"/>
            </a:xfrm>
            <a:prstGeom prst="bentConnector2">
              <a:avLst/>
            </a:prstGeom>
            <a:noFill/>
            <a:ln w="9525">
              <a:solidFill>
                <a:srgbClr val="C0504D"/>
              </a:solidFill>
              <a:prstDash val="sysDash"/>
              <a:miter lim="800000"/>
              <a:headEnd/>
              <a:tailEnd/>
            </a:ln>
          </p:spPr>
        </p:cxnSp>
        <p:grpSp>
          <p:nvGrpSpPr>
            <p:cNvPr id="19" name="组合 441">
              <a:extLst>
                <a:ext uri="{FF2B5EF4-FFF2-40B4-BE49-F238E27FC236}">
                  <a16:creationId xmlns:a16="http://schemas.microsoft.com/office/drawing/2014/main" id="{33C533CF-2A3A-525C-108F-A17CD6B21F0F}"/>
                </a:ext>
              </a:extLst>
            </p:cNvPr>
            <p:cNvGrpSpPr/>
            <p:nvPr/>
          </p:nvGrpSpPr>
          <p:grpSpPr>
            <a:xfrm>
              <a:off x="-642974" y="4211799"/>
              <a:ext cx="2109658" cy="1482946"/>
              <a:chOff x="416520" y="4771152"/>
              <a:chExt cx="2109658" cy="1482946"/>
            </a:xfrm>
          </p:grpSpPr>
          <p:sp>
            <p:nvSpPr>
              <p:cNvPr id="27" name="圆角矩形 101">
                <a:extLst>
                  <a:ext uri="{FF2B5EF4-FFF2-40B4-BE49-F238E27FC236}">
                    <a16:creationId xmlns:a16="http://schemas.microsoft.com/office/drawing/2014/main" id="{136C7992-731F-0BF6-7C1D-A727AF5BEC12}"/>
                  </a:ext>
                </a:extLst>
              </p:cNvPr>
              <p:cNvSpPr/>
              <p:nvPr/>
            </p:nvSpPr>
            <p:spPr>
              <a:xfrm>
                <a:off x="416520" y="4964087"/>
                <a:ext cx="2109658" cy="1290011"/>
              </a:xfrm>
              <a:prstGeom prst="roundRect">
                <a:avLst>
                  <a:gd name="adj" fmla="val 11361"/>
                </a:avLst>
              </a:prstGeom>
              <a:noFill/>
              <a:ln w="9525">
                <a:solidFill>
                  <a:sysClr val="window" lastClr="FFFFFF">
                    <a:lumMod val="65000"/>
                  </a:sysClr>
                </a:solidFill>
                <a:prstDash val="sysDash"/>
                <a:miter lim="800000"/>
                <a:headEnd/>
                <a:tailEnd/>
              </a:ln>
            </p:spPr>
            <p:txBody>
              <a:bodyPr wrap="none" lIns="91405" tIns="45703" rIns="91405" bIns="45703" anchor="ctr"/>
              <a:lstStyle/>
              <a:p>
                <a:pPr marL="0" marR="0" lvl="0" indent="0" defTabSz="91370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微软雅黑" pitchFamily="34" charset="-122"/>
                    <a:cs typeface="Calibri" pitchFamily="34" charset="0"/>
                  </a:rPr>
                  <a:t>          </a:t>
                </a:r>
                <a:endPara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微软雅黑" pitchFamily="34" charset="-122"/>
                  <a:cs typeface="Calibri" pitchFamily="34" charset="0"/>
                </a:endParaRPr>
              </a:p>
            </p:txBody>
          </p:sp>
          <p:sp>
            <p:nvSpPr>
              <p:cNvPr id="28" name="圆角矩形 45">
                <a:extLst>
                  <a:ext uri="{FF2B5EF4-FFF2-40B4-BE49-F238E27FC236}">
                    <a16:creationId xmlns:a16="http://schemas.microsoft.com/office/drawing/2014/main" id="{7668601E-301F-F3E7-8658-A82A8E463123}"/>
                  </a:ext>
                </a:extLst>
              </p:cNvPr>
              <p:cNvSpPr/>
              <p:nvPr/>
            </p:nvSpPr>
            <p:spPr>
              <a:xfrm>
                <a:off x="530573" y="4771152"/>
                <a:ext cx="1875446" cy="518823"/>
              </a:xfrm>
              <a:prstGeom prst="roundRect">
                <a:avLst>
                  <a:gd name="adj" fmla="val 50000"/>
                </a:avLst>
              </a:prstGeom>
              <a:solidFill>
                <a:srgbClr val="DED4D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 lIns="0" tIns="45703" rIns="0" bIns="45703" anchor="ctr" anchorCtr="1"/>
              <a:lstStyle/>
              <a:p>
                <a:pPr marL="0" marR="0" lvl="0" indent="0" algn="ctr" defTabSz="9142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Šumadija i zapadna Srbija</a:t>
                </a:r>
                <a:endPara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9D6FE264-A344-2D3B-5915-C5F8FBA600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64197" y="4013350"/>
              <a:ext cx="108821" cy="108821"/>
            </a:xfrm>
            <a:prstGeom prst="ellipse">
              <a:avLst/>
            </a:prstGeom>
            <a:solidFill>
              <a:srgbClr val="C0504D"/>
            </a:solidFill>
            <a:ln w="12700">
              <a:solidFill>
                <a:sysClr val="window" lastClr="FFFFFF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2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宋体" panose="02010600030101010101" pitchFamily="2" charset="-122"/>
              </a:endParaRPr>
            </a:p>
          </p:txBody>
        </p:sp>
        <p:cxnSp>
          <p:nvCxnSpPr>
            <p:cNvPr id="21" name="肘形连接符 141">
              <a:extLst>
                <a:ext uri="{FF2B5EF4-FFF2-40B4-BE49-F238E27FC236}">
                  <a16:creationId xmlns:a16="http://schemas.microsoft.com/office/drawing/2014/main" id="{2C9D69F0-89A9-5D2A-74E7-01417A17ED6B}"/>
                </a:ext>
              </a:extLst>
            </p:cNvPr>
            <p:cNvCxnSpPr>
              <a:stCxn id="24" idx="3"/>
              <a:endCxn id="23" idx="4"/>
            </p:cNvCxnSpPr>
            <p:nvPr/>
          </p:nvCxnSpPr>
          <p:spPr>
            <a:xfrm flipV="1">
              <a:off x="1054829" y="2983933"/>
              <a:ext cx="1428903" cy="208419"/>
            </a:xfrm>
            <a:prstGeom prst="bentConnector2">
              <a:avLst/>
            </a:prstGeom>
            <a:noFill/>
            <a:ln w="9525">
              <a:solidFill>
                <a:srgbClr val="C0504D"/>
              </a:solidFill>
              <a:prstDash val="sysDash"/>
              <a:miter lim="800000"/>
              <a:headEnd/>
              <a:tailEnd/>
            </a:ln>
          </p:spPr>
        </p:cxnSp>
        <p:grpSp>
          <p:nvGrpSpPr>
            <p:cNvPr id="22" name="组合 441">
              <a:extLst>
                <a:ext uri="{FF2B5EF4-FFF2-40B4-BE49-F238E27FC236}">
                  <a16:creationId xmlns:a16="http://schemas.microsoft.com/office/drawing/2014/main" id="{5A9DF6E7-371E-3068-977B-C994EE31E880}"/>
                </a:ext>
              </a:extLst>
            </p:cNvPr>
            <p:cNvGrpSpPr/>
            <p:nvPr/>
          </p:nvGrpSpPr>
          <p:grpSpPr>
            <a:xfrm>
              <a:off x="-1054829" y="2335692"/>
              <a:ext cx="2109658" cy="1501665"/>
              <a:chOff x="416520" y="4752433"/>
              <a:chExt cx="2109658" cy="1501665"/>
            </a:xfrm>
          </p:grpSpPr>
          <p:sp>
            <p:nvSpPr>
              <p:cNvPr id="24" name="圆角矩形 98">
                <a:extLst>
                  <a:ext uri="{FF2B5EF4-FFF2-40B4-BE49-F238E27FC236}">
                    <a16:creationId xmlns:a16="http://schemas.microsoft.com/office/drawing/2014/main" id="{87CB4E7E-A5BD-0D24-0C85-7B8FB9B77D22}"/>
                  </a:ext>
                </a:extLst>
              </p:cNvPr>
              <p:cNvSpPr/>
              <p:nvPr/>
            </p:nvSpPr>
            <p:spPr>
              <a:xfrm>
                <a:off x="416520" y="4964087"/>
                <a:ext cx="2109658" cy="1290011"/>
              </a:xfrm>
              <a:prstGeom prst="roundRect">
                <a:avLst>
                  <a:gd name="adj" fmla="val 11361"/>
                </a:avLst>
              </a:prstGeom>
              <a:noFill/>
              <a:ln w="9525">
                <a:solidFill>
                  <a:sysClr val="window" lastClr="FFFFFF">
                    <a:lumMod val="65000"/>
                  </a:sysClr>
                </a:solidFill>
                <a:prstDash val="sysDash"/>
                <a:miter lim="800000"/>
                <a:headEnd/>
                <a:tailEnd/>
              </a:ln>
            </p:spPr>
            <p:txBody>
              <a:bodyPr wrap="none" lIns="91405" tIns="45703" rIns="91405" bIns="45703" anchor="ctr"/>
              <a:lstStyle/>
              <a:p>
                <a:pPr marL="0" marR="0" lvl="0" indent="0" defTabSz="91370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微软雅黑" pitchFamily="34" charset="-122"/>
                    <a:cs typeface="Calibri" pitchFamily="34" charset="0"/>
                  </a:rPr>
                  <a:t>          </a:t>
                </a:r>
                <a:endPara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微软雅黑" pitchFamily="34" charset="-122"/>
                  <a:cs typeface="Calibri" pitchFamily="34" charset="0"/>
                </a:endParaRPr>
              </a:p>
            </p:txBody>
          </p:sp>
          <p:sp>
            <p:nvSpPr>
              <p:cNvPr id="25" name="圆角矩形 45">
                <a:extLst>
                  <a:ext uri="{FF2B5EF4-FFF2-40B4-BE49-F238E27FC236}">
                    <a16:creationId xmlns:a16="http://schemas.microsoft.com/office/drawing/2014/main" id="{996F83A3-4FB5-DAC2-F092-A1D80D82A4AD}"/>
                  </a:ext>
                </a:extLst>
              </p:cNvPr>
              <p:cNvSpPr/>
              <p:nvPr/>
            </p:nvSpPr>
            <p:spPr>
              <a:xfrm>
                <a:off x="557067" y="4752433"/>
                <a:ext cx="1875446" cy="518823"/>
              </a:xfrm>
              <a:prstGeom prst="roundRect">
                <a:avLst>
                  <a:gd name="adj" fmla="val 50000"/>
                </a:avLst>
              </a:prstGeom>
              <a:solidFill>
                <a:srgbClr val="DED4D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 lIns="0" tIns="45703" rIns="0" bIns="45703" anchor="ctr" anchorCtr="1"/>
              <a:lstStyle/>
              <a:p>
                <a:pPr marL="0" marR="0" lvl="0" indent="0" algn="r" defTabSz="9142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Beograd</a:t>
                </a:r>
                <a:endPara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40A89DE1-49BA-5FBC-C2A6-379D170F08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9321" y="2875112"/>
              <a:ext cx="108821" cy="108821"/>
            </a:xfrm>
            <a:prstGeom prst="ellipse">
              <a:avLst/>
            </a:prstGeom>
            <a:solidFill>
              <a:srgbClr val="C0504D"/>
            </a:solidFill>
            <a:ln w="12700">
              <a:solidFill>
                <a:sysClr val="window" lastClr="FFFFFF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2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44" name="Text Box 16">
            <a:extLst>
              <a:ext uri="{FF2B5EF4-FFF2-40B4-BE49-F238E27FC236}">
                <a16:creationId xmlns:a16="http://schemas.microsoft.com/office/drawing/2014/main" id="{7636E85D-0465-B0B8-8DA7-C1E710527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776" y="3951570"/>
            <a:ext cx="1135370" cy="3862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algn="ctr" defTabSz="914288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tabLst/>
              <a:defRPr/>
            </a:pPr>
            <a:r>
              <a:rPr kumimoji="0" lang="en-US" altLang="zh-CN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56,85% </a:t>
            </a:r>
          </a:p>
        </p:txBody>
      </p:sp>
      <p:sp>
        <p:nvSpPr>
          <p:cNvPr id="45" name="Text Box 16">
            <a:extLst>
              <a:ext uri="{FF2B5EF4-FFF2-40B4-BE49-F238E27FC236}">
                <a16:creationId xmlns:a16="http://schemas.microsoft.com/office/drawing/2014/main" id="{6B77EC39-9793-6BA1-0FBF-42B39C47D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3756" y="4423328"/>
            <a:ext cx="980579" cy="3888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algn="ctr" defTabSz="914288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tabLst/>
              <a:defRPr/>
            </a:pPr>
            <a:r>
              <a:rPr lang="sr-Latn-RS" altLang="zh-CN" kern="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r>
              <a:rPr kumimoji="0" lang="en-US" altLang="zh-CN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kumimoji="0" lang="sr-Latn-RS" altLang="zh-CN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42</a:t>
            </a:r>
            <a:r>
              <a:rPr kumimoji="0" lang="en-US" altLang="zh-CN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% </a:t>
            </a:r>
          </a:p>
        </p:txBody>
      </p:sp>
      <p:sp>
        <p:nvSpPr>
          <p:cNvPr id="46" name="Text Box 16">
            <a:extLst>
              <a:ext uri="{FF2B5EF4-FFF2-40B4-BE49-F238E27FC236}">
                <a16:creationId xmlns:a16="http://schemas.microsoft.com/office/drawing/2014/main" id="{8267CAF6-86F2-10C6-2188-470E103EE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868" y="5673725"/>
            <a:ext cx="980579" cy="3888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algn="ctr" defTabSz="914288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50000"/>
              <a:tabLst/>
              <a:defRPr/>
            </a:pPr>
            <a:r>
              <a:rPr lang="sr-Latn-RS" altLang="zh-CN" kern="0" dirty="0">
                <a:solidFill>
                  <a:srgbClr val="04040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r>
              <a:rPr kumimoji="0" lang="en-US" altLang="zh-CN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,8</a:t>
            </a:r>
            <a:r>
              <a:rPr kumimoji="0" lang="sr-Latn-RS" altLang="zh-CN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kumimoji="0" lang="en-US" altLang="zh-CN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% </a:t>
            </a:r>
          </a:p>
        </p:txBody>
      </p:sp>
    </p:spTree>
    <p:extLst>
      <p:ext uri="{BB962C8B-B14F-4D97-AF65-F5344CB8AC3E}">
        <p14:creationId xmlns:p14="http://schemas.microsoft.com/office/powerpoint/2010/main" val="3876894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4609</TotalTime>
  <Words>1681</Words>
  <Application>Microsoft Office PowerPoint</Application>
  <PresentationFormat>Widescreen</PresentationFormat>
  <Paragraphs>288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Montserrat</vt:lpstr>
      <vt:lpstr>Open Sans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Ljubivoje Radonjic</dc:creator>
  <cp:lastModifiedBy>Ljubivoje Radonjic</cp:lastModifiedBy>
  <cp:revision>52</cp:revision>
  <dcterms:created xsi:type="dcterms:W3CDTF">2022-06-25T19:34:11Z</dcterms:created>
  <dcterms:modified xsi:type="dcterms:W3CDTF">2022-06-30T09:32:09Z</dcterms:modified>
</cp:coreProperties>
</file>